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2" r:id="rId34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7027"/>
    <p:restoredTop sz="94632"/>
  </p:normalViewPr>
  <p:slideViewPr>
    <p:cSldViewPr>
      <p:cViewPr varScale="1">
        <p:scale>
          <a:sx n="86" d="100"/>
          <a:sy n="86" d="100"/>
        </p:scale>
        <p:origin x="773" y="-379"/>
      </p:cViewPr>
      <p:guideLst>
        <p:guide orient="horz" pos="2159"/>
        <p:guide pos="2878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 dirty="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B1D46EA5-1CAD-4CBA-ABCF-657BCB8DC06B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 dirty="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F28324E-35B4-48F1-9FD9-FC5D3774D13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noFill/>
          <a:ln>
            <a:solidFill>
              <a:srgbClr val="000000"/>
            </a:solidFill>
            <a:miter/>
          </a:ln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eaLnBrk="1" hangingPunct="1">
              <a:spcBef>
                <a:spcPct val="0"/>
              </a:spcBef>
              <a:defRPr lang="ko-KR" altLang="en-US"/>
            </a:pPr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 wrap="square" anchorCtr="0"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>
              <a:defRPr lang="ko-KR" altLang="en-US"/>
            </a:pPr>
            <a:fld id="{2F7654B2-F134-4CE3-B6FC-E271590037C7}" type="slidenum">
              <a:rPr lang="en-US" altLang="en-US"/>
              <a:pPr lvl="0"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C5908A9F-B518-4417-A0FF-A187D7BBDD3B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285D94CC-67B7-4DE3-9300-EB514B449F8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9F4C2EEC-B4CD-4E12-9527-47187C184B39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DBDED02B-884C-4607-A480-F0CA32DDFC2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A419BD88-6E3D-4720-A750-F306BD1F54F7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0B1F0307-74B0-4719-9564-E52910D9654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C0F48EE3-54B3-40FC-BF92-D070470EFE7C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9B483DBF-3A96-49DE-A345-FF44EB85480A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7571F91B-B479-49A3-80AE-12CD7F155906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1FFC665A-5D9A-4318-9E10-FE018779D038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CCB030D9-FF3D-4F9E-96B0-265C90C6868D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66FA119B-3533-4FAF-8BB0-386D420805EC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7D531580-A743-44D0-8FAE-835551B78BA9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070398BE-F2C9-49C8-B0FC-3EC21E4154C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364" y="418654"/>
            <a:ext cx="8363272" cy="490066"/>
          </a:xfrm>
        </p:spPr>
        <p:txBody>
          <a:bodyPr/>
          <a:lstStyle>
            <a:lvl1pPr algn="ctr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C184E796-CBE8-460B-82D1-116C07311942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5B106A3A-72A4-45A1-9F86-0F29EF6840AE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59FB73C6-A75F-4E3E-9853-332768C3952D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3C30865B-5673-4681-B794-440D5B1C5197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63A9D7B0-3E96-4E98-9A82-DA332D33A8B6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24C3A31F-F253-42F1-A16F-5F3E2D93EFE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52884C84-0C0E-42EE-9301-B1C22AA25FFA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fld id="{1552FEEE-CB04-4BC7-A545-46D2CA65774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lvl="0">
              <a:defRPr lang="ko-KR" altLang="en-US"/>
            </a:pPr>
            <a:fld id="{B74D74F0-9941-489A-950B-90B51175C11A}" type="datetime1">
              <a:rPr lang="ko-KR" altLang="en-US"/>
              <a:pPr lvl="0">
                <a:defRPr lang="ko-KR" altLang="en-US"/>
              </a:pPr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anchor="ctr" anchorCtr="0"/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/>
                <a:ea typeface="맑은 고딕"/>
              </a:defRPr>
            </a:lvl1pPr>
          </a:lstStyle>
          <a:p>
            <a:pPr lvl="0">
              <a:defRPr lang="ko-KR" altLang="en-US"/>
            </a:pPr>
            <a:fld id="{56F78409-F03E-4FE7-82B9-7852488016F0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096852"/>
            <a:ext cx="9156340" cy="2052228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r>
              <a:rPr lang="en-US" altLang="ko-KR" sz="4000" dirty="0"/>
              <a:t>Bora Lee</a:t>
            </a:r>
          </a:p>
          <a:p>
            <a:pPr algn="ctr">
              <a:defRPr lang="ko-KR" altLang="en-US"/>
            </a:pPr>
            <a:endParaRPr lang="en-US" altLang="ko-KR" sz="2400" dirty="0"/>
          </a:p>
          <a:p>
            <a:pPr algn="ctr">
              <a:defRPr lang="ko-KR" altLang="en-US"/>
            </a:pPr>
            <a:r>
              <a:rPr lang="en-US" altLang="ko-KR" sz="2000" dirty="0" err="1"/>
              <a:t>eGovFrameWork</a:t>
            </a:r>
            <a:r>
              <a:rPr lang="en-US" altLang="ko-KR" sz="2000" dirty="0"/>
              <a:t> Web Application Course</a:t>
            </a:r>
            <a:endParaRPr lang="ko-KR" altLang="en-US" sz="2000" dirty="0"/>
          </a:p>
        </p:txBody>
      </p:sp>
      <p:sp>
        <p:nvSpPr>
          <p:cNvPr id="6" name="직사각형 5" hidden="1"/>
          <p:cNvSpPr>
            <a:spLocks noSelect="1"/>
          </p:cNvSpPr>
          <p:nvPr/>
        </p:nvSpPr>
        <p:spPr>
          <a:xfrm>
            <a:off x="2724731" y="476672"/>
            <a:ext cx="5904656" cy="5904656"/>
          </a:xfrm>
          <a:prstGeom prst="rect">
            <a:avLst/>
          </a:prstGeom>
          <a:noFill/>
          <a:ln w="22225" cap="sq">
            <a:solidFill>
              <a:schemeClr val="bg1">
                <a:alpha val="27000"/>
              </a:schemeClr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1499965" y="2400303"/>
            <a:ext cx="6072312" cy="418537"/>
            <a:chOff x="1655770" y="4246708"/>
            <a:chExt cx="2268574" cy="1931325"/>
          </a:xfrm>
        </p:grpSpPr>
        <p:sp>
          <p:nvSpPr>
            <p:cNvPr id="13" name="Rectangle 4"/>
            <p:cNvSpPr>
              <a:spLocks noChangeArrowheads="1"/>
            </p:cNvSpPr>
            <p:nvPr/>
          </p:nvSpPr>
          <p:spPr>
            <a:xfrm>
              <a:off x="1655770" y="4246708"/>
              <a:ext cx="2268574" cy="730714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endParaRPr lang="en-US" altLang="ko-KR" sz="1100">
                <a:solidFill>
                  <a:schemeClr val="bg1"/>
                </a:solidFill>
              </a:endParaRPr>
            </a:p>
          </p:txBody>
        </p:sp>
        <p:sp>
          <p:nvSpPr>
            <p:cNvPr id="3082" name="Text Box 9"/>
            <p:cNvSpPr txBox="1">
              <a:spLocks noChangeArrowheads="1"/>
            </p:cNvSpPr>
            <p:nvPr/>
          </p:nvSpPr>
          <p:spPr>
            <a:xfrm>
              <a:off x="1655770" y="5962009"/>
              <a:ext cx="2268573" cy="216024"/>
            </a:xfrm>
            <a:prstGeom prst="rect">
              <a:avLst/>
            </a:prstGeom>
            <a:noFill/>
            <a:ln>
              <a:noFill/>
            </a:ln>
          </p:spPr>
          <p:txBody>
            <a:bodyPr wrap="none"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endParaRPr lang="en-US" altLang="ko-KR" sz="1300" b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1"/>
          <p:cNvSpPr/>
          <p:nvPr/>
        </p:nvSpPr>
        <p:spPr>
          <a:xfrm>
            <a:off x="0" y="5301208"/>
            <a:ext cx="9156340" cy="155679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1"/>
          <p:cNvSpPr/>
          <p:nvPr/>
        </p:nvSpPr>
        <p:spPr>
          <a:xfrm>
            <a:off x="11324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97364" y="53721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9264" y="5452696"/>
            <a:ext cx="7008350" cy="1003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>
                <a:solidFill>
                  <a:schemeClr val="bg1"/>
                </a:solidFill>
              </a:rPr>
              <a:t>Management of Employee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Information of each employeed can be inserted, deleted, read,updated.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Data must be inserted in the regular expression</a:t>
            </a:r>
          </a:p>
        </p:txBody>
      </p:sp>
      <p:sp>
        <p:nvSpPr>
          <p:cNvPr id="28" name="자유형 27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-9970" y="1249072"/>
            <a:ext cx="9153970" cy="26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Implementation (Management of Employee)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1197364" y="67056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Administrator\Desktop\이력서양식\알톡달톡캡쳐\2016-10-05 10;05;32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433645" y="1735088"/>
            <a:ext cx="2294717" cy="327849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0" name="직사각형 1"/>
          <p:cNvSpPr/>
          <p:nvPr/>
        </p:nvSpPr>
        <p:spPr>
          <a:xfrm>
            <a:off x="11324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6" name="Picture 2" descr="C:\Users\Administrator\Desktop\이력서양식\알톡달톡캡쳐\2016-10-05 10;10;49.PNG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508839" y="1739858"/>
            <a:ext cx="2146123" cy="3270282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1197364" y="53721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9264" y="5452696"/>
            <a:ext cx="7008350" cy="1526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solidFill>
                  <a:schemeClr val="bg1"/>
                </a:solidFill>
              </a:rPr>
              <a:t>Management of Rent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Management of  car rental history(Create, Read, Update, Delete)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en-US" sz="1200" dirty="0">
                <a:solidFill>
                  <a:schemeClr val="bg1"/>
                </a:solidFill>
              </a:rPr>
              <a:t>Data can be inserted based on car rental status and date picker is used to enable users to choose rental date for their convenience</a:t>
            </a:r>
          </a:p>
          <a:p>
            <a:pPr>
              <a:lnSpc>
                <a:spcPct val="150000"/>
              </a:lnSpc>
              <a:defRPr lang="ko-KR" altLang="en-US"/>
            </a:pP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-9970" y="1249072"/>
            <a:ext cx="9153970" cy="26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Implementation (Management of rent &amp; date picker)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1197364" y="67056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1"/>
          <p:cNvSpPr/>
          <p:nvPr/>
        </p:nvSpPr>
        <p:spPr>
          <a:xfrm>
            <a:off x="0" y="5301208"/>
            <a:ext cx="9156340" cy="155679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직사각형 1"/>
          <p:cNvSpPr/>
          <p:nvPr/>
        </p:nvSpPr>
        <p:spPr>
          <a:xfrm>
            <a:off x="11324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13" name="Picture 2" descr="C:\Users\Administrator\Desktop\이력서양식\알톡달톡캡쳐\2016-10-05 10;56;04.PNG"/>
          <p:cNvPicPr>
            <a:picLocks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859225" y="1789200"/>
            <a:ext cx="2159225" cy="3279600"/>
          </a:xfrm>
          <a:prstGeom prst="rect">
            <a:avLst/>
          </a:prstGeom>
          <a:noFill/>
        </p:spPr>
      </p:pic>
      <p:cxnSp>
        <p:nvCxnSpPr>
          <p:cNvPr id="5" name="직선 연결선 4"/>
          <p:cNvCxnSpPr/>
          <p:nvPr/>
        </p:nvCxnSpPr>
        <p:spPr>
          <a:xfrm>
            <a:off x="1197364" y="53721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9264" y="5452696"/>
            <a:ext cx="7781052" cy="727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>
                <a:solidFill>
                  <a:schemeClr val="bg1"/>
                </a:solidFill>
              </a:rPr>
              <a:t>Management of Sales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It shows user monthly sales data by graph and detailed data can be downloaded in excel form</a:t>
            </a:r>
          </a:p>
        </p:txBody>
      </p:sp>
      <p:sp>
        <p:nvSpPr>
          <p:cNvPr id="28" name="자유형 27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-9970" y="1249072"/>
            <a:ext cx="9153970" cy="263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Implementation of function (Sales Graph &amp; Excel Output Data)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1197364" y="67056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Administrator\Desktop\이력서양식\알톡달톡캡쳐\2016-10-05 10;05;32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6720" y="2316841"/>
            <a:ext cx="2294717" cy="22243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988840"/>
            <a:ext cx="9144000" cy="388843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92080" y="188640"/>
            <a:ext cx="1167574" cy="90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70033" algn="l"/>
                <a:tab pos="360045" algn="l"/>
              </a:tabLst>
              <a:defRPr lang="ko-KR" altLang="en-US"/>
            </a:pPr>
            <a:r>
              <a:rPr lang="en-US" altLang="ko-KR" sz="5400" b="1" i="1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01</a:t>
            </a:r>
            <a:endParaRPr lang="ko-KR" altLang="en-US" sz="4800" b="1" i="1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3" name="그룹 9"/>
          <p:cNvGrpSpPr/>
          <p:nvPr/>
        </p:nvGrpSpPr>
        <p:grpSpPr>
          <a:xfrm>
            <a:off x="6411936" y="6165304"/>
            <a:ext cx="1296169" cy="463635"/>
            <a:chOff x="3671888" y="6038784"/>
            <a:chExt cx="1800225" cy="463635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>
            <a:xfrm>
              <a:off x="3671888" y="6038784"/>
              <a:ext cx="1800225" cy="290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sz="1050" b="1">
                  <a:solidFill>
                    <a:schemeClr val="bg1"/>
                  </a:solidFill>
                </a:rPr>
                <a:t>Bizforms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>
            <a:xfrm>
              <a:off x="3671888" y="6215082"/>
              <a:ext cx="1800225" cy="2873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sz="900">
                  <a:solidFill>
                    <a:schemeClr val="bg1"/>
                  </a:solidFill>
                  <a:cs typeface="Arial"/>
                </a:rPr>
                <a:t>www.bizforms.co.kr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449" y="2348880"/>
            <a:ext cx="8799551" cy="1185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FINAL PROJECT</a:t>
            </a:r>
            <a:r>
              <a:rPr lang="ko-KR" altLang="en-US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</a:t>
            </a:r>
            <a:endParaRPr lang="ko-KR" altLang="en-US" sz="3600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Academic Management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63552" y="3644064"/>
            <a:ext cx="5256584" cy="364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June 28, 2017 - Aug 4, 2017 (About a month)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7554" y="4250996"/>
            <a:ext cx="8028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6 members participated in analysis of existing AMS, implementation of the main function, additional requirements analysis and implementation.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Final Project(Academic Management System)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15516" y="1808820"/>
            <a:ext cx="8652792" cy="4896544"/>
          </a:xfrm>
          <a:prstGeom prst="roundRect">
            <a:avLst>
              <a:gd name="adj" fmla="val 16667"/>
            </a:avLst>
          </a:prstGeom>
          <a:solidFill>
            <a:schemeClr val="bg1">
              <a:alpha val="46710"/>
            </a:schemeClr>
          </a:solidFill>
          <a:ln w="25400" cap="flat" cmpd="sng">
            <a:solidFill>
              <a:srgbClr val="4F892F">
                <a:alpha val="4392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solidFill>
                <a:srgbClr val="FFFFFF"/>
              </a:solidFill>
              <a:latin typeface="굴림"/>
              <a:ea typeface="굴림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306751" y="1948815"/>
            <a:ext cx="720725" cy="720725"/>
            <a:chOff x="5704205" y="1948815"/>
            <a:chExt cx="720725" cy="720725"/>
          </a:xfrm>
          <a:solidFill>
            <a:srgbClr val="2980B9"/>
          </a:solidFill>
        </p:grpSpPr>
        <p:sp>
          <p:nvSpPr>
            <p:cNvPr id="22" name="Freeform 8"/>
            <p:cNvSpPr/>
            <p:nvPr/>
          </p:nvSpPr>
          <p:spPr>
            <a:xfrm>
              <a:off x="5704205" y="2379980"/>
              <a:ext cx="468630" cy="288925"/>
            </a:xfrm>
            <a:custGeom>
              <a:avLst/>
              <a:gdLst>
                <a:gd name="TX0" fmla="*/ 3925 w 3997"/>
                <a:gd name="TY0" fmla="*/ 375 h 2298"/>
                <a:gd name="TX1" fmla="*/ 3925 w 3997"/>
                <a:gd name="TY1" fmla="*/ 340 h 2298"/>
                <a:gd name="TX2" fmla="*/ 3930 w 3997"/>
                <a:gd name="TY2" fmla="*/ 304 h 2298"/>
                <a:gd name="TX3" fmla="*/ 3797 w 3997"/>
                <a:gd name="TY3" fmla="*/ 242 h 2298"/>
                <a:gd name="TX4" fmla="*/ 3584 w 3997"/>
                <a:gd name="TY4" fmla="*/ 133 h 2298"/>
                <a:gd name="TX5" fmla="*/ 3381 w 3997"/>
                <a:gd name="TY5" fmla="*/ 17 h 2298"/>
                <a:gd name="TX6" fmla="*/ 3355 w 3997"/>
                <a:gd name="TY6" fmla="*/ 0 h 2298"/>
                <a:gd name="TX7" fmla="*/ 2887 w 3997"/>
                <a:gd name="TY7" fmla="*/ 1482 h 2298"/>
                <a:gd name="TX8" fmla="*/ 2823 w 3997"/>
                <a:gd name="TY8" fmla="*/ 1683 h 2298"/>
                <a:gd name="TX9" fmla="*/ 2614 w 3997"/>
                <a:gd name="TY9" fmla="*/ 1087 h 2298"/>
                <a:gd name="TX10" fmla="*/ 2657 w 3997"/>
                <a:gd name="TY10" fmla="*/ 1026 h 2298"/>
                <a:gd name="TX11" fmla="*/ 2725 w 3997"/>
                <a:gd name="TY11" fmla="*/ 914 h 2298"/>
                <a:gd name="TX12" fmla="*/ 2773 w 3997"/>
                <a:gd name="TY12" fmla="*/ 816 h 2298"/>
                <a:gd name="TX13" fmla="*/ 2802 w 3997"/>
                <a:gd name="TY13" fmla="*/ 730 h 2298"/>
                <a:gd name="TX14" fmla="*/ 2815 w 3997"/>
                <a:gd name="TY14" fmla="*/ 657 h 2298"/>
                <a:gd name="TX15" fmla="*/ 2815 w 3997"/>
                <a:gd name="TY15" fmla="*/ 596 h 2298"/>
                <a:gd name="TX16" fmla="*/ 2802 w 3997"/>
                <a:gd name="TY16" fmla="*/ 544 h 2298"/>
                <a:gd name="TX17" fmla="*/ 2780 w 3997"/>
                <a:gd name="TY17" fmla="*/ 501 h 2298"/>
                <a:gd name="TX18" fmla="*/ 2750 w 3997"/>
                <a:gd name="TY18" fmla="*/ 466 h 2298"/>
                <a:gd name="TX19" fmla="*/ 2713 w 3997"/>
                <a:gd name="TY19" fmla="*/ 439 h 2298"/>
                <a:gd name="TX20" fmla="*/ 2673 w 3997"/>
                <a:gd name="TY20" fmla="*/ 418 h 2298"/>
                <a:gd name="TX21" fmla="*/ 2633 w 3997"/>
                <a:gd name="TY21" fmla="*/ 403 h 2298"/>
                <a:gd name="TX22" fmla="*/ 2573 w 3997"/>
                <a:gd name="TY22" fmla="*/ 389 h 2298"/>
                <a:gd name="TX23" fmla="*/ 2507 w 3997"/>
                <a:gd name="TY23" fmla="*/ 382 h 2298"/>
                <a:gd name="TX24" fmla="*/ 2487 w 3997"/>
                <a:gd name="TY24" fmla="*/ 382 h 2298"/>
                <a:gd name="TX25" fmla="*/ 2487 w 3997"/>
                <a:gd name="TY25" fmla="*/ 382 h 2298"/>
                <a:gd name="TX26" fmla="*/ 2486 w 3997"/>
                <a:gd name="TY26" fmla="*/ 382 h 2298"/>
                <a:gd name="TX27" fmla="*/ 2485 w 3997"/>
                <a:gd name="TY27" fmla="*/ 382 h 2298"/>
                <a:gd name="TX28" fmla="*/ 2484 w 3997"/>
                <a:gd name="TY28" fmla="*/ 382 h 2298"/>
                <a:gd name="TX29" fmla="*/ 2482 w 3997"/>
                <a:gd name="TY29" fmla="*/ 382 h 2298"/>
                <a:gd name="TX30" fmla="*/ 2482 w 3997"/>
                <a:gd name="TY30" fmla="*/ 382 h 2298"/>
                <a:gd name="TX31" fmla="*/ 2461 w 3997"/>
                <a:gd name="TY31" fmla="*/ 382 h 2298"/>
                <a:gd name="TX32" fmla="*/ 2396 w 3997"/>
                <a:gd name="TY32" fmla="*/ 389 h 2298"/>
                <a:gd name="TX33" fmla="*/ 2336 w 3997"/>
                <a:gd name="TY33" fmla="*/ 403 h 2298"/>
                <a:gd name="TX34" fmla="*/ 2295 w 3997"/>
                <a:gd name="TY34" fmla="*/ 418 h 2298"/>
                <a:gd name="TX35" fmla="*/ 2256 w 3997"/>
                <a:gd name="TY35" fmla="*/ 439 h 2298"/>
                <a:gd name="TX36" fmla="*/ 2219 w 3997"/>
                <a:gd name="TY36" fmla="*/ 466 h 2298"/>
                <a:gd name="TX37" fmla="*/ 2189 w 3997"/>
                <a:gd name="TY37" fmla="*/ 501 h 2298"/>
                <a:gd name="TX38" fmla="*/ 2166 w 3997"/>
                <a:gd name="TY38" fmla="*/ 544 h 2298"/>
                <a:gd name="TX39" fmla="*/ 2154 w 3997"/>
                <a:gd name="TY39" fmla="*/ 596 h 2298"/>
                <a:gd name="TX40" fmla="*/ 2153 w 3997"/>
                <a:gd name="TY40" fmla="*/ 657 h 2298"/>
                <a:gd name="TX41" fmla="*/ 2166 w 3997"/>
                <a:gd name="TY41" fmla="*/ 730 h 2298"/>
                <a:gd name="TX42" fmla="*/ 2196 w 3997"/>
                <a:gd name="TY42" fmla="*/ 816 h 2298"/>
                <a:gd name="TX43" fmla="*/ 2243 w 3997"/>
                <a:gd name="TY43" fmla="*/ 914 h 2298"/>
                <a:gd name="TX44" fmla="*/ 2312 w 3997"/>
                <a:gd name="TY44" fmla="*/ 1026 h 2298"/>
                <a:gd name="TX45" fmla="*/ 2355 w 3997"/>
                <a:gd name="TY45" fmla="*/ 1087 h 2298"/>
                <a:gd name="TX46" fmla="*/ 2145 w 3997"/>
                <a:gd name="TY46" fmla="*/ 1683 h 2298"/>
                <a:gd name="TX47" fmla="*/ 2082 w 3997"/>
                <a:gd name="TY47" fmla="*/ 1482 h 2298"/>
                <a:gd name="TX48" fmla="*/ 1613 w 3997"/>
                <a:gd name="TY48" fmla="*/ 0 h 2298"/>
                <a:gd name="TX49" fmla="*/ 1568 w 3997"/>
                <a:gd name="TY49" fmla="*/ 30 h 2298"/>
                <a:gd name="TX50" fmla="*/ 1290 w 3997"/>
                <a:gd name="TY50" fmla="*/ 182 h 2298"/>
                <a:gd name="TX51" fmla="*/ 1137 w 3997"/>
                <a:gd name="TY51" fmla="*/ 257 h 2298"/>
                <a:gd name="TX52" fmla="*/ 958 w 3997"/>
                <a:gd name="TY52" fmla="*/ 340 h 2298"/>
                <a:gd name="TX53" fmla="*/ 753 w 3997"/>
                <a:gd name="TY53" fmla="*/ 426 h 2298"/>
                <a:gd name="TX54" fmla="*/ 642 w 3997"/>
                <a:gd name="TY54" fmla="*/ 469 h 2298"/>
                <a:gd name="TX55" fmla="*/ 580 w 3997"/>
                <a:gd name="TY55" fmla="*/ 493 h 2298"/>
                <a:gd name="TX56" fmla="*/ 471 w 3997"/>
                <a:gd name="TY56" fmla="*/ 546 h 2298"/>
                <a:gd name="TX57" fmla="*/ 377 w 3997"/>
                <a:gd name="TY57" fmla="*/ 607 h 2298"/>
                <a:gd name="TX58" fmla="*/ 296 w 3997"/>
                <a:gd name="TY58" fmla="*/ 675 h 2298"/>
                <a:gd name="TX59" fmla="*/ 228 w 3997"/>
                <a:gd name="TY59" fmla="*/ 752 h 2298"/>
                <a:gd name="TX60" fmla="*/ 172 w 3997"/>
                <a:gd name="TY60" fmla="*/ 837 h 2298"/>
                <a:gd name="TX61" fmla="*/ 127 w 3997"/>
                <a:gd name="TY61" fmla="*/ 930 h 2298"/>
                <a:gd name="TX62" fmla="*/ 89 w 3997"/>
                <a:gd name="TY62" fmla="*/ 1033 h 2298"/>
                <a:gd name="TX63" fmla="*/ 61 w 3997"/>
                <a:gd name="TY63" fmla="*/ 1144 h 2298"/>
                <a:gd name="TX64" fmla="*/ 40 w 3997"/>
                <a:gd name="TY64" fmla="*/ 1265 h 2298"/>
                <a:gd name="TX65" fmla="*/ 25 w 3997"/>
                <a:gd name="TY65" fmla="*/ 1395 h 2298"/>
                <a:gd name="TX66" fmla="*/ 15 w 3997"/>
                <a:gd name="TY66" fmla="*/ 1536 h 2298"/>
                <a:gd name="TX67" fmla="*/ 3 w 3997"/>
                <a:gd name="TY67" fmla="*/ 1925 h 2298"/>
                <a:gd name="TX68" fmla="*/ 0 w 3997"/>
                <a:gd name="TY68" fmla="*/ 2297 h 2298"/>
                <a:gd name="TX69" fmla="*/ 2482 w 3997"/>
                <a:gd name="TY69" fmla="*/ 2297 h 2298"/>
                <a:gd name="TX70" fmla="*/ 2489 w 3997"/>
                <a:gd name="TY70" fmla="*/ 2297 h 2298"/>
                <a:gd name="TX71" fmla="*/ 3996 w 3997"/>
                <a:gd name="TY71" fmla="*/ 2297 h 2298"/>
                <a:gd name="TX72" fmla="*/ 3980 w 3997"/>
                <a:gd name="TY72" fmla="*/ 2270 h 2298"/>
                <a:gd name="TX73" fmla="*/ 3954 w 3997"/>
                <a:gd name="TY73" fmla="*/ 2212 h 2298"/>
                <a:gd name="TX74" fmla="*/ 3937 w 3997"/>
                <a:gd name="TY74" fmla="*/ 2150 h 2298"/>
                <a:gd name="TX75" fmla="*/ 3928 w 3997"/>
                <a:gd name="TY75" fmla="*/ 2086 h 2298"/>
                <a:gd name="TX76" fmla="*/ 3927 w 3997"/>
                <a:gd name="TY76" fmla="*/ 2052 h 2298"/>
                <a:gd name="TX77" fmla="*/ 3927 w 3997"/>
                <a:gd name="TY77" fmla="*/ 375 h 2298"/>
                <a:gd name="TX78" fmla="*/ 3925 w 3997"/>
                <a:gd name="TY78" fmla="*/ 375 h 229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</a:cxnLst>
              <a:rect l="l" t="t" r="r" b="b"/>
              <a:pathLst>
                <a:path w="3997" h="2298">
                  <a:moveTo>
                    <a:pt x="3925" y="375"/>
                  </a:moveTo>
                  <a:lnTo>
                    <a:pt x="3925" y="340"/>
                  </a:lnTo>
                  <a:lnTo>
                    <a:pt x="3930" y="304"/>
                  </a:lnTo>
                  <a:lnTo>
                    <a:pt x="3797" y="242"/>
                  </a:lnTo>
                  <a:lnTo>
                    <a:pt x="3584" y="133"/>
                  </a:lnTo>
                  <a:lnTo>
                    <a:pt x="3381" y="17"/>
                  </a:lnTo>
                  <a:lnTo>
                    <a:pt x="3355" y="0"/>
                  </a:lnTo>
                  <a:lnTo>
                    <a:pt x="2887" y="1482"/>
                  </a:lnTo>
                  <a:lnTo>
                    <a:pt x="2823" y="1683"/>
                  </a:lnTo>
                  <a:lnTo>
                    <a:pt x="2614" y="1087"/>
                  </a:lnTo>
                  <a:lnTo>
                    <a:pt x="2657" y="1026"/>
                  </a:lnTo>
                  <a:lnTo>
                    <a:pt x="2725" y="914"/>
                  </a:lnTo>
                  <a:lnTo>
                    <a:pt x="2773" y="816"/>
                  </a:lnTo>
                  <a:lnTo>
                    <a:pt x="2802" y="730"/>
                  </a:lnTo>
                  <a:lnTo>
                    <a:pt x="2815" y="657"/>
                  </a:lnTo>
                  <a:lnTo>
                    <a:pt x="2815" y="596"/>
                  </a:lnTo>
                  <a:lnTo>
                    <a:pt x="2802" y="544"/>
                  </a:lnTo>
                  <a:lnTo>
                    <a:pt x="2780" y="501"/>
                  </a:lnTo>
                  <a:lnTo>
                    <a:pt x="2750" y="466"/>
                  </a:lnTo>
                  <a:lnTo>
                    <a:pt x="2713" y="439"/>
                  </a:lnTo>
                  <a:lnTo>
                    <a:pt x="2673" y="418"/>
                  </a:lnTo>
                  <a:lnTo>
                    <a:pt x="2633" y="403"/>
                  </a:lnTo>
                  <a:lnTo>
                    <a:pt x="2573" y="389"/>
                  </a:lnTo>
                  <a:lnTo>
                    <a:pt x="2507" y="382"/>
                  </a:lnTo>
                  <a:lnTo>
                    <a:pt x="2487" y="382"/>
                  </a:lnTo>
                  <a:lnTo>
                    <a:pt x="2487" y="382"/>
                  </a:lnTo>
                  <a:lnTo>
                    <a:pt x="2486" y="382"/>
                  </a:lnTo>
                  <a:lnTo>
                    <a:pt x="2485" y="382"/>
                  </a:lnTo>
                  <a:lnTo>
                    <a:pt x="2484" y="382"/>
                  </a:lnTo>
                  <a:lnTo>
                    <a:pt x="2482" y="382"/>
                  </a:lnTo>
                  <a:lnTo>
                    <a:pt x="2482" y="382"/>
                  </a:lnTo>
                  <a:lnTo>
                    <a:pt x="2461" y="382"/>
                  </a:lnTo>
                  <a:lnTo>
                    <a:pt x="2396" y="389"/>
                  </a:lnTo>
                  <a:lnTo>
                    <a:pt x="2336" y="403"/>
                  </a:lnTo>
                  <a:lnTo>
                    <a:pt x="2295" y="418"/>
                  </a:lnTo>
                  <a:lnTo>
                    <a:pt x="2256" y="439"/>
                  </a:lnTo>
                  <a:lnTo>
                    <a:pt x="2219" y="466"/>
                  </a:lnTo>
                  <a:lnTo>
                    <a:pt x="2189" y="501"/>
                  </a:lnTo>
                  <a:lnTo>
                    <a:pt x="2166" y="544"/>
                  </a:lnTo>
                  <a:lnTo>
                    <a:pt x="2154" y="596"/>
                  </a:lnTo>
                  <a:lnTo>
                    <a:pt x="2153" y="657"/>
                  </a:lnTo>
                  <a:lnTo>
                    <a:pt x="2166" y="730"/>
                  </a:lnTo>
                  <a:lnTo>
                    <a:pt x="2196" y="816"/>
                  </a:lnTo>
                  <a:lnTo>
                    <a:pt x="2243" y="914"/>
                  </a:lnTo>
                  <a:lnTo>
                    <a:pt x="2312" y="1026"/>
                  </a:lnTo>
                  <a:lnTo>
                    <a:pt x="2355" y="1087"/>
                  </a:lnTo>
                  <a:lnTo>
                    <a:pt x="2145" y="1683"/>
                  </a:lnTo>
                  <a:lnTo>
                    <a:pt x="2082" y="1482"/>
                  </a:lnTo>
                  <a:lnTo>
                    <a:pt x="1613" y="0"/>
                  </a:lnTo>
                  <a:lnTo>
                    <a:pt x="1568" y="30"/>
                  </a:lnTo>
                  <a:lnTo>
                    <a:pt x="1290" y="182"/>
                  </a:lnTo>
                  <a:lnTo>
                    <a:pt x="1137" y="257"/>
                  </a:lnTo>
                  <a:lnTo>
                    <a:pt x="958" y="340"/>
                  </a:lnTo>
                  <a:lnTo>
                    <a:pt x="753" y="426"/>
                  </a:lnTo>
                  <a:lnTo>
                    <a:pt x="642" y="469"/>
                  </a:lnTo>
                  <a:lnTo>
                    <a:pt x="580" y="493"/>
                  </a:lnTo>
                  <a:lnTo>
                    <a:pt x="471" y="546"/>
                  </a:lnTo>
                  <a:lnTo>
                    <a:pt x="377" y="607"/>
                  </a:lnTo>
                  <a:lnTo>
                    <a:pt x="296" y="675"/>
                  </a:lnTo>
                  <a:lnTo>
                    <a:pt x="228" y="752"/>
                  </a:lnTo>
                  <a:lnTo>
                    <a:pt x="172" y="837"/>
                  </a:lnTo>
                  <a:lnTo>
                    <a:pt x="127" y="930"/>
                  </a:lnTo>
                  <a:lnTo>
                    <a:pt x="89" y="1033"/>
                  </a:lnTo>
                  <a:lnTo>
                    <a:pt x="61" y="1144"/>
                  </a:lnTo>
                  <a:lnTo>
                    <a:pt x="40" y="1265"/>
                  </a:lnTo>
                  <a:lnTo>
                    <a:pt x="25" y="1395"/>
                  </a:lnTo>
                  <a:lnTo>
                    <a:pt x="15" y="1536"/>
                  </a:lnTo>
                  <a:lnTo>
                    <a:pt x="3" y="1925"/>
                  </a:lnTo>
                  <a:lnTo>
                    <a:pt x="0" y="2297"/>
                  </a:lnTo>
                  <a:lnTo>
                    <a:pt x="2482" y="2297"/>
                  </a:lnTo>
                  <a:lnTo>
                    <a:pt x="2489" y="2297"/>
                  </a:lnTo>
                  <a:lnTo>
                    <a:pt x="3996" y="2297"/>
                  </a:lnTo>
                  <a:lnTo>
                    <a:pt x="3980" y="2270"/>
                  </a:lnTo>
                  <a:lnTo>
                    <a:pt x="3954" y="2212"/>
                  </a:lnTo>
                  <a:lnTo>
                    <a:pt x="3937" y="2150"/>
                  </a:lnTo>
                  <a:lnTo>
                    <a:pt x="3928" y="2086"/>
                  </a:lnTo>
                  <a:lnTo>
                    <a:pt x="3927" y="2052"/>
                  </a:lnTo>
                  <a:lnTo>
                    <a:pt x="3927" y="375"/>
                  </a:lnTo>
                  <a:lnTo>
                    <a:pt x="3925" y="375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5" name="Freeform 9"/>
            <p:cNvSpPr/>
            <p:nvPr/>
          </p:nvSpPr>
          <p:spPr>
            <a:xfrm>
              <a:off x="6189980" y="2312670"/>
              <a:ext cx="234950" cy="356235"/>
            </a:xfrm>
            <a:custGeom>
              <a:avLst/>
              <a:gdLst>
                <a:gd name="TX0" fmla="*/ 1980 w 1999"/>
                <a:gd name="TY0" fmla="*/ 180 h 2828"/>
                <a:gd name="TX1" fmla="*/ 1968 w 1999"/>
                <a:gd name="TY1" fmla="*/ 154 h 2828"/>
                <a:gd name="TX2" fmla="*/ 1935 w 1999"/>
                <a:gd name="TY2" fmla="*/ 110 h 2828"/>
                <a:gd name="TX3" fmla="*/ 1903 w 1999"/>
                <a:gd name="TY3" fmla="*/ 81 h 2828"/>
                <a:gd name="TX4" fmla="*/ 1861 w 1999"/>
                <a:gd name="TY4" fmla="*/ 53 h 2828"/>
                <a:gd name="TX5" fmla="*/ 1808 w 1999"/>
                <a:gd name="TY5" fmla="*/ 30 h 2828"/>
                <a:gd name="TX6" fmla="*/ 1743 w 1999"/>
                <a:gd name="TY6" fmla="*/ 12 h 2828"/>
                <a:gd name="TX7" fmla="*/ 1664 w 1999"/>
                <a:gd name="TY7" fmla="*/ 2 h 2828"/>
                <a:gd name="TX8" fmla="*/ 1617 w 1999"/>
                <a:gd name="TY8" fmla="*/ 0 h 2828"/>
                <a:gd name="TX9" fmla="*/ 1610 w 1999"/>
                <a:gd name="TY9" fmla="*/ 0 h 2828"/>
                <a:gd name="TX10" fmla="*/ 1550 w 1999"/>
                <a:gd name="TY10" fmla="*/ 2 h 2828"/>
                <a:gd name="TX11" fmla="*/ 1425 w 1999"/>
                <a:gd name="TY11" fmla="*/ 17 h 2828"/>
                <a:gd name="TX12" fmla="*/ 1292 w 1999"/>
                <a:gd name="TY12" fmla="*/ 46 h 2828"/>
                <a:gd name="TX13" fmla="*/ 1156 w 1999"/>
                <a:gd name="TY13" fmla="*/ 91 h 2828"/>
                <a:gd name="TX14" fmla="*/ 1088 w 1999"/>
                <a:gd name="TY14" fmla="*/ 118 h 2828"/>
                <a:gd name="TX15" fmla="*/ 1039 w 1999"/>
                <a:gd name="TY15" fmla="*/ 139 h 2828"/>
                <a:gd name="TX16" fmla="*/ 991 w 1999"/>
                <a:gd name="TY16" fmla="*/ 161 h 2828"/>
                <a:gd name="TX17" fmla="*/ 990 w 1999"/>
                <a:gd name="TY17" fmla="*/ 160 h 2828"/>
                <a:gd name="TX18" fmla="*/ 970 w 1999"/>
                <a:gd name="TY18" fmla="*/ 142 h 2828"/>
                <a:gd name="TX19" fmla="*/ 925 w 1999"/>
                <a:gd name="TY19" fmla="*/ 114 h 2828"/>
                <a:gd name="TX20" fmla="*/ 878 w 1999"/>
                <a:gd name="TY20" fmla="*/ 95 h 2828"/>
                <a:gd name="TX21" fmla="*/ 828 w 1999"/>
                <a:gd name="TY21" fmla="*/ 85 h 2828"/>
                <a:gd name="TX22" fmla="*/ 778 w 1999"/>
                <a:gd name="TY22" fmla="*/ 85 h 2828"/>
                <a:gd name="TX23" fmla="*/ 728 w 1999"/>
                <a:gd name="TY23" fmla="*/ 95 h 2828"/>
                <a:gd name="TX24" fmla="*/ 679 w 1999"/>
                <a:gd name="TY24" fmla="*/ 114 h 2828"/>
                <a:gd name="TX25" fmla="*/ 635 w 1999"/>
                <a:gd name="TY25" fmla="*/ 142 h 2828"/>
                <a:gd name="TX26" fmla="*/ 616 w 1999"/>
                <a:gd name="TY26" fmla="*/ 160 h 2828"/>
                <a:gd name="TX27" fmla="*/ 105 w 1999"/>
                <a:gd name="TY27" fmla="*/ 655 h 2828"/>
                <a:gd name="TX28" fmla="*/ 80 w 1999"/>
                <a:gd name="TY28" fmla="*/ 680 h 2828"/>
                <a:gd name="TX29" fmla="*/ 41 w 1999"/>
                <a:gd name="TY29" fmla="*/ 737 h 2828"/>
                <a:gd name="TX30" fmla="*/ 15 w 1999"/>
                <a:gd name="TY30" fmla="*/ 802 h 2828"/>
                <a:gd name="TX31" fmla="*/ 1 w 1999"/>
                <a:gd name="TY31" fmla="*/ 869 h 2828"/>
                <a:gd name="TX32" fmla="*/ 0 w 1999"/>
                <a:gd name="TY32" fmla="*/ 904 h 2828"/>
                <a:gd name="TX33" fmla="*/ 0 w 1999"/>
                <a:gd name="TY33" fmla="*/ 2583 h 2828"/>
                <a:gd name="TX34" fmla="*/ 1 w 1999"/>
                <a:gd name="TY34" fmla="*/ 2608 h 2828"/>
                <a:gd name="TX35" fmla="*/ 10 w 1999"/>
                <a:gd name="TY35" fmla="*/ 2656 h 2828"/>
                <a:gd name="TX36" fmla="*/ 29 w 1999"/>
                <a:gd name="TY36" fmla="*/ 2700 h 2828"/>
                <a:gd name="TX37" fmla="*/ 55 w 1999"/>
                <a:gd name="TY37" fmla="*/ 2739 h 2828"/>
                <a:gd name="TX38" fmla="*/ 88 w 1999"/>
                <a:gd name="TY38" fmla="*/ 2772 h 2828"/>
                <a:gd name="TX39" fmla="*/ 127 w 1999"/>
                <a:gd name="TY39" fmla="*/ 2798 h 2828"/>
                <a:gd name="TX40" fmla="*/ 171 w 1999"/>
                <a:gd name="TY40" fmla="*/ 2817 h 2828"/>
                <a:gd name="TX41" fmla="*/ 218 w 1999"/>
                <a:gd name="TY41" fmla="*/ 2827 h 2828"/>
                <a:gd name="TX42" fmla="*/ 245 w 1999"/>
                <a:gd name="TY42" fmla="*/ 2827 h 2828"/>
                <a:gd name="TX43" fmla="*/ 1359 w 1999"/>
                <a:gd name="TY43" fmla="*/ 2827 h 2828"/>
                <a:gd name="TX44" fmla="*/ 1384 w 1999"/>
                <a:gd name="TY44" fmla="*/ 2827 h 2828"/>
                <a:gd name="TX45" fmla="*/ 1432 w 1999"/>
                <a:gd name="TY45" fmla="*/ 2817 h 2828"/>
                <a:gd name="TX46" fmla="*/ 1476 w 1999"/>
                <a:gd name="TY46" fmla="*/ 2798 h 2828"/>
                <a:gd name="TX47" fmla="*/ 1515 w 1999"/>
                <a:gd name="TY47" fmla="*/ 2772 h 2828"/>
                <a:gd name="TX48" fmla="*/ 1548 w 1999"/>
                <a:gd name="TY48" fmla="*/ 2739 h 2828"/>
                <a:gd name="TX49" fmla="*/ 1574 w 1999"/>
                <a:gd name="TY49" fmla="*/ 2700 h 2828"/>
                <a:gd name="TX50" fmla="*/ 1593 w 1999"/>
                <a:gd name="TY50" fmla="*/ 2656 h 2828"/>
                <a:gd name="TX51" fmla="*/ 1602 w 1999"/>
                <a:gd name="TY51" fmla="*/ 2608 h 2828"/>
                <a:gd name="TX52" fmla="*/ 1603 w 1999"/>
                <a:gd name="TY52" fmla="*/ 2583 h 2828"/>
                <a:gd name="TX53" fmla="*/ 1603 w 1999"/>
                <a:gd name="TY53" fmla="*/ 904 h 2828"/>
                <a:gd name="TX54" fmla="*/ 1602 w 1999"/>
                <a:gd name="TY54" fmla="*/ 869 h 2828"/>
                <a:gd name="TX55" fmla="*/ 1587 w 1999"/>
                <a:gd name="TY55" fmla="*/ 799 h 2828"/>
                <a:gd name="TX56" fmla="*/ 1575 w 1999"/>
                <a:gd name="TY56" fmla="*/ 766 h 2828"/>
                <a:gd name="TX57" fmla="*/ 1614 w 1999"/>
                <a:gd name="TY57" fmla="*/ 743 h 2828"/>
                <a:gd name="TX58" fmla="*/ 1691 w 1999"/>
                <a:gd name="TY58" fmla="*/ 695 h 2828"/>
                <a:gd name="TX59" fmla="*/ 1759 w 1999"/>
                <a:gd name="TY59" fmla="*/ 645 h 2828"/>
                <a:gd name="TX60" fmla="*/ 1821 w 1999"/>
                <a:gd name="TY60" fmla="*/ 592 h 2828"/>
                <a:gd name="TX61" fmla="*/ 1849 w 1999"/>
                <a:gd name="TY61" fmla="*/ 565 h 2828"/>
                <a:gd name="TX62" fmla="*/ 1882 w 1999"/>
                <a:gd name="TY62" fmla="*/ 530 h 2828"/>
                <a:gd name="TX63" fmla="*/ 1931 w 1999"/>
                <a:gd name="TY63" fmla="*/ 467 h 2828"/>
                <a:gd name="TX64" fmla="*/ 1965 w 1999"/>
                <a:gd name="TY64" fmla="*/ 408 h 2828"/>
                <a:gd name="TX65" fmla="*/ 1986 w 1999"/>
                <a:gd name="TY65" fmla="*/ 354 h 2828"/>
                <a:gd name="TX66" fmla="*/ 1996 w 1999"/>
                <a:gd name="TY66" fmla="*/ 304 h 2828"/>
                <a:gd name="TX67" fmla="*/ 1998 w 1999"/>
                <a:gd name="TY67" fmla="*/ 261 h 2828"/>
                <a:gd name="TX68" fmla="*/ 1990 w 1999"/>
                <a:gd name="TY68" fmla="*/ 207 h 2828"/>
                <a:gd name="TX69" fmla="*/ 1980 w 1999"/>
                <a:gd name="TY69" fmla="*/ 180 h 2828"/>
                <a:gd name="TX71" fmla="*/ 1312 w 1999"/>
                <a:gd name="TY71" fmla="*/ 663 h 2828"/>
                <a:gd name="TX72" fmla="*/ 1232 w 1999"/>
                <a:gd name="TY72" fmla="*/ 695 h 2828"/>
                <a:gd name="TX73" fmla="*/ 1112 w 1999"/>
                <a:gd name="TY73" fmla="*/ 730 h 2828"/>
                <a:gd name="TX74" fmla="*/ 1035 w 1999"/>
                <a:gd name="TY74" fmla="*/ 747 h 2828"/>
                <a:gd name="TX75" fmla="*/ 997 w 1999"/>
                <a:gd name="TY75" fmla="*/ 753 h 2828"/>
                <a:gd name="TX76" fmla="*/ 998 w 1999"/>
                <a:gd name="TY76" fmla="*/ 760 h 2828"/>
                <a:gd name="TX77" fmla="*/ 999 w 1999"/>
                <a:gd name="TY77" fmla="*/ 766 h 2828"/>
                <a:gd name="TX78" fmla="*/ 998 w 1999"/>
                <a:gd name="TY78" fmla="*/ 787 h 2828"/>
                <a:gd name="TX79" fmla="*/ 990 w 1999"/>
                <a:gd name="TY79" fmla="*/ 827 h 2828"/>
                <a:gd name="TX80" fmla="*/ 975 w 1999"/>
                <a:gd name="TY80" fmla="*/ 863 h 2828"/>
                <a:gd name="TX81" fmla="*/ 953 w 1999"/>
                <a:gd name="TY81" fmla="*/ 896 h 2828"/>
                <a:gd name="TX82" fmla="*/ 925 w 1999"/>
                <a:gd name="TY82" fmla="*/ 923 h 2828"/>
                <a:gd name="TX83" fmla="*/ 892 w 1999"/>
                <a:gd name="TY83" fmla="*/ 945 h 2828"/>
                <a:gd name="TX84" fmla="*/ 856 w 1999"/>
                <a:gd name="TY84" fmla="*/ 961 h 2828"/>
                <a:gd name="TX85" fmla="*/ 816 w 1999"/>
                <a:gd name="TY85" fmla="*/ 969 h 2828"/>
                <a:gd name="TX86" fmla="*/ 795 w 1999"/>
                <a:gd name="TY86" fmla="*/ 969 h 2828"/>
                <a:gd name="TX87" fmla="*/ 775 w 1999"/>
                <a:gd name="TY87" fmla="*/ 969 h 2828"/>
                <a:gd name="TX88" fmla="*/ 735 w 1999"/>
                <a:gd name="TY88" fmla="*/ 961 h 2828"/>
                <a:gd name="TX89" fmla="*/ 699 w 1999"/>
                <a:gd name="TY89" fmla="*/ 945 h 2828"/>
                <a:gd name="TX90" fmla="*/ 665 w 1999"/>
                <a:gd name="TY90" fmla="*/ 924 h 2828"/>
                <a:gd name="TX91" fmla="*/ 638 w 1999"/>
                <a:gd name="TY91" fmla="*/ 896 h 2828"/>
                <a:gd name="TX92" fmla="*/ 616 w 1999"/>
                <a:gd name="TY92" fmla="*/ 864 h 2828"/>
                <a:gd name="TX93" fmla="*/ 601 w 1999"/>
                <a:gd name="TY93" fmla="*/ 828 h 2828"/>
                <a:gd name="TX94" fmla="*/ 592 w 1999"/>
                <a:gd name="TY94" fmla="*/ 787 h 2828"/>
                <a:gd name="TX95" fmla="*/ 592 w 1999"/>
                <a:gd name="TY95" fmla="*/ 766 h 2828"/>
                <a:gd name="TX96" fmla="*/ 592 w 1999"/>
                <a:gd name="TY96" fmla="*/ 745 h 2828"/>
                <a:gd name="TX97" fmla="*/ 600 w 1999"/>
                <a:gd name="TY97" fmla="*/ 706 h 2828"/>
                <a:gd name="TX98" fmla="*/ 616 w 1999"/>
                <a:gd name="TY98" fmla="*/ 670 h 2828"/>
                <a:gd name="TX99" fmla="*/ 638 w 1999"/>
                <a:gd name="TY99" fmla="*/ 637 h 2828"/>
                <a:gd name="TX100" fmla="*/ 665 w 1999"/>
                <a:gd name="TY100" fmla="*/ 610 h 2828"/>
                <a:gd name="TX101" fmla="*/ 698 w 1999"/>
                <a:gd name="TY101" fmla="*/ 588 h 2828"/>
                <a:gd name="TX102" fmla="*/ 735 w 1999"/>
                <a:gd name="TY102" fmla="*/ 572 h 2828"/>
                <a:gd name="TX103" fmla="*/ 774 w 1999"/>
                <a:gd name="TY103" fmla="*/ 564 h 2828"/>
                <a:gd name="TX104" fmla="*/ 795 w 1999"/>
                <a:gd name="TY104" fmla="*/ 563 h 2828"/>
                <a:gd name="TX105" fmla="*/ 820 w 1999"/>
                <a:gd name="TY105" fmla="*/ 564 h 2828"/>
                <a:gd name="TX106" fmla="*/ 866 w 1999"/>
                <a:gd name="TY106" fmla="*/ 576 h 2828"/>
                <a:gd name="TX107" fmla="*/ 908 w 1999"/>
                <a:gd name="TY107" fmla="*/ 597 h 2828"/>
                <a:gd name="TX108" fmla="*/ 944 w 1999"/>
                <a:gd name="TY108" fmla="*/ 627 h 2828"/>
                <a:gd name="TX109" fmla="*/ 959 w 1999"/>
                <a:gd name="TY109" fmla="*/ 645 h 2828"/>
                <a:gd name="TX110" fmla="*/ 1030 w 1999"/>
                <a:gd name="TY110" fmla="*/ 631 h 2828"/>
                <a:gd name="TX111" fmla="*/ 1180 w 1999"/>
                <a:gd name="TY111" fmla="*/ 588 h 2828"/>
                <a:gd name="TX112" fmla="*/ 1255 w 1999"/>
                <a:gd name="TY112" fmla="*/ 558 h 2828"/>
                <a:gd name="TX113" fmla="*/ 1306 w 1999"/>
                <a:gd name="TY113" fmla="*/ 535 h 2828"/>
                <a:gd name="TX114" fmla="*/ 1354 w 1999"/>
                <a:gd name="TY114" fmla="*/ 512 h 2828"/>
                <a:gd name="TX115" fmla="*/ 1149 w 1999"/>
                <a:gd name="TY115" fmla="*/ 313 h 2828"/>
                <a:gd name="TX116" fmla="*/ 1158 w 1999"/>
                <a:gd name="TY116" fmla="*/ 309 h 2828"/>
                <a:gd name="TX117" fmla="*/ 1166 w 1999"/>
                <a:gd name="TY117" fmla="*/ 305 h 2828"/>
                <a:gd name="TX118" fmla="*/ 1226 w 1999"/>
                <a:gd name="TY118" fmla="*/ 282 h 2828"/>
                <a:gd name="TX119" fmla="*/ 1342 w 1999"/>
                <a:gd name="TY119" fmla="*/ 245 h 2828"/>
                <a:gd name="TX120" fmla="*/ 1456 w 1999"/>
                <a:gd name="TY120" fmla="*/ 220 h 2828"/>
                <a:gd name="TX121" fmla="*/ 1561 w 1999"/>
                <a:gd name="TY121" fmla="*/ 206 h 2828"/>
                <a:gd name="TX122" fmla="*/ 1610 w 1999"/>
                <a:gd name="TY122" fmla="*/ 205 h 2828"/>
                <a:gd name="TX123" fmla="*/ 1616 w 1999"/>
                <a:gd name="TY123" fmla="*/ 205 h 2828"/>
                <a:gd name="TX124" fmla="*/ 1660 w 1999"/>
                <a:gd name="TY124" fmla="*/ 207 h 2828"/>
                <a:gd name="TX125" fmla="*/ 1724 w 1999"/>
                <a:gd name="TY125" fmla="*/ 217 h 2828"/>
                <a:gd name="TX126" fmla="*/ 1765 w 1999"/>
                <a:gd name="TY126" fmla="*/ 233 h 2828"/>
                <a:gd name="TX127" fmla="*/ 1787 w 1999"/>
                <a:gd name="TY127" fmla="*/ 249 h 2828"/>
                <a:gd name="TX128" fmla="*/ 1790 w 1999"/>
                <a:gd name="TY128" fmla="*/ 256 h 2828"/>
                <a:gd name="TX129" fmla="*/ 1793 w 1999"/>
                <a:gd name="TY129" fmla="*/ 268 h 2828"/>
                <a:gd name="TX130" fmla="*/ 1786 w 1999"/>
                <a:gd name="TY130" fmla="*/ 301 h 2828"/>
                <a:gd name="TX131" fmla="*/ 1763 w 1999"/>
                <a:gd name="TY131" fmla="*/ 345 h 2828"/>
                <a:gd name="TX132" fmla="*/ 1723 w 1999"/>
                <a:gd name="TY132" fmla="*/ 397 h 2828"/>
                <a:gd name="TX133" fmla="*/ 1666 w 1999"/>
                <a:gd name="TY133" fmla="*/ 454 h 2828"/>
                <a:gd name="TX134" fmla="*/ 1589 w 1999"/>
                <a:gd name="TY134" fmla="*/ 514 h 2828"/>
                <a:gd name="TX135" fmla="*/ 1494 w 1999"/>
                <a:gd name="TY135" fmla="*/ 576 h 2828"/>
                <a:gd name="TX136" fmla="*/ 1378 w 1999"/>
                <a:gd name="TY136" fmla="*/ 635 h 2828"/>
                <a:gd name="TX137" fmla="*/ 1312 w 1999"/>
                <a:gd name="TY137" fmla="*/ 663 h 282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</a:cxnLst>
              <a:rect l="l" t="t" r="r" b="b"/>
              <a:pathLst>
                <a:path w="1999" h="2828">
                  <a:moveTo>
                    <a:pt x="1980" y="180"/>
                  </a:moveTo>
                  <a:lnTo>
                    <a:pt x="1968" y="154"/>
                  </a:lnTo>
                  <a:lnTo>
                    <a:pt x="1935" y="110"/>
                  </a:lnTo>
                  <a:lnTo>
                    <a:pt x="1903" y="81"/>
                  </a:lnTo>
                  <a:lnTo>
                    <a:pt x="1861" y="53"/>
                  </a:lnTo>
                  <a:lnTo>
                    <a:pt x="1808" y="30"/>
                  </a:lnTo>
                  <a:lnTo>
                    <a:pt x="1743" y="12"/>
                  </a:lnTo>
                  <a:lnTo>
                    <a:pt x="1664" y="2"/>
                  </a:lnTo>
                  <a:lnTo>
                    <a:pt x="1617" y="0"/>
                  </a:lnTo>
                  <a:lnTo>
                    <a:pt x="1610" y="0"/>
                  </a:lnTo>
                  <a:lnTo>
                    <a:pt x="1550" y="2"/>
                  </a:lnTo>
                  <a:lnTo>
                    <a:pt x="1425" y="17"/>
                  </a:lnTo>
                  <a:lnTo>
                    <a:pt x="1292" y="46"/>
                  </a:lnTo>
                  <a:lnTo>
                    <a:pt x="1156" y="91"/>
                  </a:lnTo>
                  <a:lnTo>
                    <a:pt x="1088" y="118"/>
                  </a:lnTo>
                  <a:lnTo>
                    <a:pt x="1039" y="139"/>
                  </a:lnTo>
                  <a:lnTo>
                    <a:pt x="991" y="161"/>
                  </a:lnTo>
                  <a:lnTo>
                    <a:pt x="990" y="160"/>
                  </a:lnTo>
                  <a:lnTo>
                    <a:pt x="970" y="142"/>
                  </a:lnTo>
                  <a:lnTo>
                    <a:pt x="925" y="114"/>
                  </a:lnTo>
                  <a:lnTo>
                    <a:pt x="878" y="95"/>
                  </a:lnTo>
                  <a:lnTo>
                    <a:pt x="828" y="85"/>
                  </a:lnTo>
                  <a:lnTo>
                    <a:pt x="778" y="85"/>
                  </a:lnTo>
                  <a:lnTo>
                    <a:pt x="728" y="95"/>
                  </a:lnTo>
                  <a:lnTo>
                    <a:pt x="679" y="114"/>
                  </a:lnTo>
                  <a:lnTo>
                    <a:pt x="635" y="142"/>
                  </a:lnTo>
                  <a:lnTo>
                    <a:pt x="616" y="160"/>
                  </a:lnTo>
                  <a:lnTo>
                    <a:pt x="105" y="655"/>
                  </a:lnTo>
                  <a:lnTo>
                    <a:pt x="80" y="680"/>
                  </a:lnTo>
                  <a:lnTo>
                    <a:pt x="41" y="737"/>
                  </a:lnTo>
                  <a:lnTo>
                    <a:pt x="15" y="802"/>
                  </a:lnTo>
                  <a:lnTo>
                    <a:pt x="1" y="869"/>
                  </a:lnTo>
                  <a:lnTo>
                    <a:pt x="0" y="904"/>
                  </a:lnTo>
                  <a:lnTo>
                    <a:pt x="0" y="2583"/>
                  </a:lnTo>
                  <a:lnTo>
                    <a:pt x="1" y="2608"/>
                  </a:lnTo>
                  <a:lnTo>
                    <a:pt x="10" y="2656"/>
                  </a:lnTo>
                  <a:lnTo>
                    <a:pt x="29" y="2700"/>
                  </a:lnTo>
                  <a:lnTo>
                    <a:pt x="55" y="2739"/>
                  </a:lnTo>
                  <a:lnTo>
                    <a:pt x="88" y="2772"/>
                  </a:lnTo>
                  <a:lnTo>
                    <a:pt x="127" y="2798"/>
                  </a:lnTo>
                  <a:lnTo>
                    <a:pt x="171" y="2817"/>
                  </a:lnTo>
                  <a:lnTo>
                    <a:pt x="218" y="2827"/>
                  </a:lnTo>
                  <a:lnTo>
                    <a:pt x="245" y="2827"/>
                  </a:lnTo>
                  <a:lnTo>
                    <a:pt x="1359" y="2827"/>
                  </a:lnTo>
                  <a:lnTo>
                    <a:pt x="1384" y="2827"/>
                  </a:lnTo>
                  <a:lnTo>
                    <a:pt x="1432" y="2817"/>
                  </a:lnTo>
                  <a:lnTo>
                    <a:pt x="1476" y="2798"/>
                  </a:lnTo>
                  <a:lnTo>
                    <a:pt x="1515" y="2772"/>
                  </a:lnTo>
                  <a:lnTo>
                    <a:pt x="1548" y="2739"/>
                  </a:lnTo>
                  <a:lnTo>
                    <a:pt x="1574" y="2700"/>
                  </a:lnTo>
                  <a:lnTo>
                    <a:pt x="1593" y="2656"/>
                  </a:lnTo>
                  <a:lnTo>
                    <a:pt x="1602" y="2608"/>
                  </a:lnTo>
                  <a:lnTo>
                    <a:pt x="1603" y="2583"/>
                  </a:lnTo>
                  <a:lnTo>
                    <a:pt x="1603" y="904"/>
                  </a:lnTo>
                  <a:lnTo>
                    <a:pt x="1602" y="869"/>
                  </a:lnTo>
                  <a:lnTo>
                    <a:pt x="1587" y="799"/>
                  </a:lnTo>
                  <a:lnTo>
                    <a:pt x="1575" y="766"/>
                  </a:lnTo>
                  <a:lnTo>
                    <a:pt x="1614" y="743"/>
                  </a:lnTo>
                  <a:lnTo>
                    <a:pt x="1691" y="695"/>
                  </a:lnTo>
                  <a:lnTo>
                    <a:pt x="1759" y="645"/>
                  </a:lnTo>
                  <a:lnTo>
                    <a:pt x="1821" y="592"/>
                  </a:lnTo>
                  <a:lnTo>
                    <a:pt x="1849" y="565"/>
                  </a:lnTo>
                  <a:lnTo>
                    <a:pt x="1882" y="530"/>
                  </a:lnTo>
                  <a:lnTo>
                    <a:pt x="1931" y="467"/>
                  </a:lnTo>
                  <a:lnTo>
                    <a:pt x="1965" y="408"/>
                  </a:lnTo>
                  <a:lnTo>
                    <a:pt x="1986" y="354"/>
                  </a:lnTo>
                  <a:lnTo>
                    <a:pt x="1996" y="304"/>
                  </a:lnTo>
                  <a:lnTo>
                    <a:pt x="1998" y="261"/>
                  </a:lnTo>
                  <a:lnTo>
                    <a:pt x="1990" y="207"/>
                  </a:lnTo>
                  <a:lnTo>
                    <a:pt x="1980" y="180"/>
                  </a:lnTo>
                  <a:close/>
                  <a:moveTo>
                    <a:pt x="1312" y="663"/>
                  </a:moveTo>
                  <a:lnTo>
                    <a:pt x="1232" y="695"/>
                  </a:lnTo>
                  <a:lnTo>
                    <a:pt x="1112" y="730"/>
                  </a:lnTo>
                  <a:lnTo>
                    <a:pt x="1035" y="747"/>
                  </a:lnTo>
                  <a:lnTo>
                    <a:pt x="997" y="753"/>
                  </a:lnTo>
                  <a:lnTo>
                    <a:pt x="998" y="760"/>
                  </a:lnTo>
                  <a:lnTo>
                    <a:pt x="999" y="766"/>
                  </a:lnTo>
                  <a:lnTo>
                    <a:pt x="998" y="787"/>
                  </a:lnTo>
                  <a:lnTo>
                    <a:pt x="990" y="827"/>
                  </a:lnTo>
                  <a:lnTo>
                    <a:pt x="975" y="863"/>
                  </a:lnTo>
                  <a:lnTo>
                    <a:pt x="953" y="896"/>
                  </a:lnTo>
                  <a:lnTo>
                    <a:pt x="925" y="923"/>
                  </a:lnTo>
                  <a:lnTo>
                    <a:pt x="892" y="945"/>
                  </a:lnTo>
                  <a:lnTo>
                    <a:pt x="856" y="961"/>
                  </a:lnTo>
                  <a:lnTo>
                    <a:pt x="816" y="969"/>
                  </a:lnTo>
                  <a:lnTo>
                    <a:pt x="795" y="969"/>
                  </a:lnTo>
                  <a:lnTo>
                    <a:pt x="775" y="969"/>
                  </a:lnTo>
                  <a:lnTo>
                    <a:pt x="735" y="961"/>
                  </a:lnTo>
                  <a:lnTo>
                    <a:pt x="699" y="945"/>
                  </a:lnTo>
                  <a:lnTo>
                    <a:pt x="665" y="924"/>
                  </a:lnTo>
                  <a:lnTo>
                    <a:pt x="638" y="896"/>
                  </a:lnTo>
                  <a:lnTo>
                    <a:pt x="616" y="864"/>
                  </a:lnTo>
                  <a:lnTo>
                    <a:pt x="601" y="828"/>
                  </a:lnTo>
                  <a:lnTo>
                    <a:pt x="592" y="787"/>
                  </a:lnTo>
                  <a:lnTo>
                    <a:pt x="592" y="766"/>
                  </a:lnTo>
                  <a:lnTo>
                    <a:pt x="592" y="745"/>
                  </a:lnTo>
                  <a:lnTo>
                    <a:pt x="600" y="706"/>
                  </a:lnTo>
                  <a:lnTo>
                    <a:pt x="616" y="670"/>
                  </a:lnTo>
                  <a:lnTo>
                    <a:pt x="638" y="637"/>
                  </a:lnTo>
                  <a:lnTo>
                    <a:pt x="665" y="610"/>
                  </a:lnTo>
                  <a:lnTo>
                    <a:pt x="698" y="588"/>
                  </a:lnTo>
                  <a:lnTo>
                    <a:pt x="735" y="572"/>
                  </a:lnTo>
                  <a:lnTo>
                    <a:pt x="774" y="564"/>
                  </a:lnTo>
                  <a:lnTo>
                    <a:pt x="795" y="563"/>
                  </a:lnTo>
                  <a:lnTo>
                    <a:pt x="820" y="564"/>
                  </a:lnTo>
                  <a:lnTo>
                    <a:pt x="866" y="576"/>
                  </a:lnTo>
                  <a:lnTo>
                    <a:pt x="908" y="597"/>
                  </a:lnTo>
                  <a:lnTo>
                    <a:pt x="944" y="627"/>
                  </a:lnTo>
                  <a:lnTo>
                    <a:pt x="959" y="645"/>
                  </a:lnTo>
                  <a:lnTo>
                    <a:pt x="1030" y="631"/>
                  </a:lnTo>
                  <a:lnTo>
                    <a:pt x="1180" y="588"/>
                  </a:lnTo>
                  <a:lnTo>
                    <a:pt x="1255" y="558"/>
                  </a:lnTo>
                  <a:lnTo>
                    <a:pt x="1306" y="535"/>
                  </a:lnTo>
                  <a:lnTo>
                    <a:pt x="1354" y="512"/>
                  </a:lnTo>
                  <a:lnTo>
                    <a:pt x="1149" y="313"/>
                  </a:lnTo>
                  <a:lnTo>
                    <a:pt x="1158" y="309"/>
                  </a:lnTo>
                  <a:lnTo>
                    <a:pt x="1166" y="305"/>
                  </a:lnTo>
                  <a:lnTo>
                    <a:pt x="1226" y="282"/>
                  </a:lnTo>
                  <a:lnTo>
                    <a:pt x="1342" y="245"/>
                  </a:lnTo>
                  <a:lnTo>
                    <a:pt x="1456" y="220"/>
                  </a:lnTo>
                  <a:lnTo>
                    <a:pt x="1561" y="206"/>
                  </a:lnTo>
                  <a:lnTo>
                    <a:pt x="1610" y="205"/>
                  </a:lnTo>
                  <a:lnTo>
                    <a:pt x="1616" y="205"/>
                  </a:lnTo>
                  <a:lnTo>
                    <a:pt x="1660" y="207"/>
                  </a:lnTo>
                  <a:lnTo>
                    <a:pt x="1724" y="217"/>
                  </a:lnTo>
                  <a:lnTo>
                    <a:pt x="1765" y="233"/>
                  </a:lnTo>
                  <a:lnTo>
                    <a:pt x="1787" y="249"/>
                  </a:lnTo>
                  <a:lnTo>
                    <a:pt x="1790" y="256"/>
                  </a:lnTo>
                  <a:lnTo>
                    <a:pt x="1793" y="268"/>
                  </a:lnTo>
                  <a:lnTo>
                    <a:pt x="1786" y="301"/>
                  </a:lnTo>
                  <a:lnTo>
                    <a:pt x="1763" y="345"/>
                  </a:lnTo>
                  <a:lnTo>
                    <a:pt x="1723" y="397"/>
                  </a:lnTo>
                  <a:lnTo>
                    <a:pt x="1666" y="454"/>
                  </a:lnTo>
                  <a:lnTo>
                    <a:pt x="1589" y="514"/>
                  </a:lnTo>
                  <a:lnTo>
                    <a:pt x="1494" y="576"/>
                  </a:lnTo>
                  <a:lnTo>
                    <a:pt x="1378" y="635"/>
                  </a:lnTo>
                  <a:lnTo>
                    <a:pt x="1312" y="663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1" name="Freeform 10"/>
            <p:cNvSpPr/>
            <p:nvPr/>
          </p:nvSpPr>
          <p:spPr>
            <a:xfrm>
              <a:off x="5842000" y="1948815"/>
              <a:ext cx="308610" cy="440055"/>
            </a:xfrm>
            <a:custGeom>
              <a:avLst/>
              <a:gdLst>
                <a:gd name="TX0" fmla="*/ 266 w 2628"/>
                <a:gd name="TY0" fmla="*/ 2500 h 3500"/>
                <a:gd name="TX1" fmla="*/ 278 w 2628"/>
                <a:gd name="TY1" fmla="*/ 2567 h 3500"/>
                <a:gd name="TX2" fmla="*/ 318 w 2628"/>
                <a:gd name="TY2" fmla="*/ 2704 h 3500"/>
                <a:gd name="TX3" fmla="*/ 378 w 2628"/>
                <a:gd name="TY3" fmla="*/ 2845 h 3500"/>
                <a:gd name="TX4" fmla="*/ 435 w 2628"/>
                <a:gd name="TY4" fmla="*/ 2948 h 3500"/>
                <a:gd name="TX5" fmla="*/ 479 w 2628"/>
                <a:gd name="TY5" fmla="*/ 3016 h 3500"/>
                <a:gd name="TX6" fmla="*/ 527 w 2628"/>
                <a:gd name="TY6" fmla="*/ 3081 h 3500"/>
                <a:gd name="TX7" fmla="*/ 580 w 2628"/>
                <a:gd name="TY7" fmla="*/ 3143 h 3500"/>
                <a:gd name="TX8" fmla="*/ 638 w 2628"/>
                <a:gd name="TY8" fmla="*/ 3203 h 3500"/>
                <a:gd name="TX9" fmla="*/ 700 w 2628"/>
                <a:gd name="TY9" fmla="*/ 3260 h 3500"/>
                <a:gd name="TX10" fmla="*/ 766 w 2628"/>
                <a:gd name="TY10" fmla="*/ 3311 h 3500"/>
                <a:gd name="TX11" fmla="*/ 837 w 2628"/>
                <a:gd name="TY11" fmla="*/ 3358 h 3500"/>
                <a:gd name="TX12" fmla="*/ 912 w 2628"/>
                <a:gd name="TY12" fmla="*/ 3400 h 3500"/>
                <a:gd name="TX13" fmla="*/ 990 w 2628"/>
                <a:gd name="TY13" fmla="*/ 3436 h 3500"/>
                <a:gd name="TX14" fmla="*/ 1032 w 2628"/>
                <a:gd name="TY14" fmla="*/ 3451 h 3500"/>
                <a:gd name="TX15" fmla="*/ 1066 w 2628"/>
                <a:gd name="TY15" fmla="*/ 3463 h 3500"/>
                <a:gd name="TX16" fmla="*/ 1136 w 2628"/>
                <a:gd name="TY16" fmla="*/ 3481 h 3500"/>
                <a:gd name="TX17" fmla="*/ 1206 w 2628"/>
                <a:gd name="TY17" fmla="*/ 3493 h 3500"/>
                <a:gd name="TX18" fmla="*/ 1277 w 2628"/>
                <a:gd name="TY18" fmla="*/ 3499 h 3500"/>
                <a:gd name="TX19" fmla="*/ 1350 w 2628"/>
                <a:gd name="TY19" fmla="*/ 3499 h 3500"/>
                <a:gd name="TX20" fmla="*/ 1420 w 2628"/>
                <a:gd name="TY20" fmla="*/ 3493 h 3500"/>
                <a:gd name="TX21" fmla="*/ 1491 w 2628"/>
                <a:gd name="TY21" fmla="*/ 3480 h 3500"/>
                <a:gd name="TX22" fmla="*/ 1561 w 2628"/>
                <a:gd name="TY22" fmla="*/ 3462 h 3500"/>
                <a:gd name="TX23" fmla="*/ 1595 w 2628"/>
                <a:gd name="TY23" fmla="*/ 3449 h 3500"/>
                <a:gd name="TX24" fmla="*/ 1635 w 2628"/>
                <a:gd name="TY24" fmla="*/ 3434 h 3500"/>
                <a:gd name="TX25" fmla="*/ 1712 w 2628"/>
                <a:gd name="TY25" fmla="*/ 3399 h 3500"/>
                <a:gd name="TX26" fmla="*/ 1787 w 2628"/>
                <a:gd name="TY26" fmla="*/ 3357 h 3500"/>
                <a:gd name="TX27" fmla="*/ 1857 w 2628"/>
                <a:gd name="TY27" fmla="*/ 3310 h 3500"/>
                <a:gd name="TX28" fmla="*/ 1923 w 2628"/>
                <a:gd name="TY28" fmla="*/ 3259 h 3500"/>
                <a:gd name="TX29" fmla="*/ 1985 w 2628"/>
                <a:gd name="TY29" fmla="*/ 3202 h 3500"/>
                <a:gd name="TX30" fmla="*/ 2043 w 2628"/>
                <a:gd name="TY30" fmla="*/ 3142 h 3500"/>
                <a:gd name="TX31" fmla="*/ 2097 w 2628"/>
                <a:gd name="TY31" fmla="*/ 3080 h 3500"/>
                <a:gd name="TX32" fmla="*/ 2146 w 2628"/>
                <a:gd name="TY32" fmla="*/ 3015 h 3500"/>
                <a:gd name="TX33" fmla="*/ 2190 w 2628"/>
                <a:gd name="TY33" fmla="*/ 2947 h 3500"/>
                <a:gd name="TX34" fmla="*/ 2248 w 2628"/>
                <a:gd name="TY34" fmla="*/ 2844 h 3500"/>
                <a:gd name="TX35" fmla="*/ 2310 w 2628"/>
                <a:gd name="TY35" fmla="*/ 2704 h 3500"/>
                <a:gd name="TX36" fmla="*/ 2351 w 2628"/>
                <a:gd name="TY36" fmla="*/ 2567 h 3500"/>
                <a:gd name="TX37" fmla="*/ 2363 w 2628"/>
                <a:gd name="TY37" fmla="*/ 2500 h 3500"/>
                <a:gd name="TX38" fmla="*/ 2374 w 2628"/>
                <a:gd name="TY38" fmla="*/ 2499 h 3500"/>
                <a:gd name="TX39" fmla="*/ 2397 w 2628"/>
                <a:gd name="TY39" fmla="*/ 2489 h 3500"/>
                <a:gd name="TX40" fmla="*/ 2422 w 2628"/>
                <a:gd name="TY40" fmla="*/ 2470 h 3500"/>
                <a:gd name="TX41" fmla="*/ 2449 w 2628"/>
                <a:gd name="TY41" fmla="*/ 2439 h 3500"/>
                <a:gd name="TX42" fmla="*/ 2476 w 2628"/>
                <a:gd name="TY42" fmla="*/ 2396 h 3500"/>
                <a:gd name="TX43" fmla="*/ 2506 w 2628"/>
                <a:gd name="TY43" fmla="*/ 2339 h 3500"/>
                <a:gd name="TX44" fmla="*/ 2535 w 2628"/>
                <a:gd name="TY44" fmla="*/ 2265 h 3500"/>
                <a:gd name="TX45" fmla="*/ 2566 w 2628"/>
                <a:gd name="TY45" fmla="*/ 2174 h 3500"/>
                <a:gd name="TX46" fmla="*/ 2581 w 2628"/>
                <a:gd name="TY46" fmla="*/ 2121 h 3500"/>
                <a:gd name="TX47" fmla="*/ 2600 w 2628"/>
                <a:gd name="TY47" fmla="*/ 2048 h 3500"/>
                <a:gd name="TX48" fmla="*/ 2623 w 2628"/>
                <a:gd name="TY48" fmla="*/ 1928 h 3500"/>
                <a:gd name="TX49" fmla="*/ 2627 w 2628"/>
                <a:gd name="TY49" fmla="*/ 1835 h 3500"/>
                <a:gd name="TX50" fmla="*/ 2617 w 2628"/>
                <a:gd name="TY50" fmla="*/ 1766 h 3500"/>
                <a:gd name="TX51" fmla="*/ 2596 w 2628"/>
                <a:gd name="TY51" fmla="*/ 1718 h 3500"/>
                <a:gd name="TX52" fmla="*/ 2565 w 2628"/>
                <a:gd name="TY52" fmla="*/ 1688 h 3500"/>
                <a:gd name="TX53" fmla="*/ 2530 w 2628"/>
                <a:gd name="TY53" fmla="*/ 1672 h 3500"/>
                <a:gd name="TX54" fmla="*/ 2491 w 2628"/>
                <a:gd name="TY54" fmla="*/ 1668 h 3500"/>
                <a:gd name="TX55" fmla="*/ 2471 w 2628"/>
                <a:gd name="TY55" fmla="*/ 1669 h 3500"/>
                <a:gd name="TX56" fmla="*/ 2485 w 2628"/>
                <a:gd name="TY56" fmla="*/ 1627 h 3500"/>
                <a:gd name="TX57" fmla="*/ 2508 w 2628"/>
                <a:gd name="TY57" fmla="*/ 1544 h 3500"/>
                <a:gd name="TX58" fmla="*/ 2516 w 2628"/>
                <a:gd name="TY58" fmla="*/ 1503 h 3500"/>
                <a:gd name="TX59" fmla="*/ 2531 w 2628"/>
                <a:gd name="TY59" fmla="*/ 1408 h 3500"/>
                <a:gd name="TX60" fmla="*/ 2548 w 2628"/>
                <a:gd name="TY60" fmla="*/ 1235 h 3500"/>
                <a:gd name="TX61" fmla="*/ 2552 w 2628"/>
                <a:gd name="TY61" fmla="*/ 1084 h 3500"/>
                <a:gd name="TX62" fmla="*/ 2544 w 2628"/>
                <a:gd name="TY62" fmla="*/ 953 h 3500"/>
                <a:gd name="TX63" fmla="*/ 2526 w 2628"/>
                <a:gd name="TY63" fmla="*/ 841 h 3500"/>
                <a:gd name="TX64" fmla="*/ 2501 w 2628"/>
                <a:gd name="TY64" fmla="*/ 746 h 3500"/>
                <a:gd name="TX65" fmla="*/ 2467 w 2628"/>
                <a:gd name="TY65" fmla="*/ 667 h 3500"/>
                <a:gd name="TX66" fmla="*/ 2431 w 2628"/>
                <a:gd name="TY66" fmla="*/ 601 h 3500"/>
                <a:gd name="TX67" fmla="*/ 2391 w 2628"/>
                <a:gd name="TY67" fmla="*/ 549 h 3500"/>
                <a:gd name="TX68" fmla="*/ 2350 w 2628"/>
                <a:gd name="TY68" fmla="*/ 508 h 3500"/>
                <a:gd name="TX69" fmla="*/ 2310 w 2628"/>
                <a:gd name="TY69" fmla="*/ 478 h 3500"/>
                <a:gd name="TX70" fmla="*/ 2272 w 2628"/>
                <a:gd name="TY70" fmla="*/ 456 h 3500"/>
                <a:gd name="TX71" fmla="*/ 2221 w 2628"/>
                <a:gd name="TY71" fmla="*/ 436 h 3500"/>
                <a:gd name="TX72" fmla="*/ 2180 w 2628"/>
                <a:gd name="TY72" fmla="*/ 426 h 3500"/>
                <a:gd name="TX73" fmla="*/ 2177 w 2628"/>
                <a:gd name="TY73" fmla="*/ 426 h 3500"/>
                <a:gd name="TX74" fmla="*/ 2174 w 2628"/>
                <a:gd name="TY74" fmla="*/ 421 h 3500"/>
                <a:gd name="TX75" fmla="*/ 2140 w 2628"/>
                <a:gd name="TY75" fmla="*/ 369 h 3500"/>
                <a:gd name="TX76" fmla="*/ 2087 w 2628"/>
                <a:gd name="TY76" fmla="*/ 307 h 3500"/>
                <a:gd name="TX77" fmla="*/ 2039 w 2628"/>
                <a:gd name="TY77" fmla="*/ 260 h 3500"/>
                <a:gd name="TX78" fmla="*/ 1979 w 2628"/>
                <a:gd name="TY78" fmla="*/ 211 h 3500"/>
                <a:gd name="TX79" fmla="*/ 1909 w 2628"/>
                <a:gd name="TY79" fmla="*/ 162 h 3500"/>
                <a:gd name="TX80" fmla="*/ 1868 w 2628"/>
                <a:gd name="TY80" fmla="*/ 138 h 3500"/>
                <a:gd name="TX81" fmla="*/ 1840 w 2628"/>
                <a:gd name="TY81" fmla="*/ 121 h 3500"/>
                <a:gd name="TX82" fmla="*/ 1777 w 2628"/>
                <a:gd name="TY82" fmla="*/ 90 h 3500"/>
                <a:gd name="TX83" fmla="*/ 1710 w 2628"/>
                <a:gd name="TY83" fmla="*/ 63 h 3500"/>
                <a:gd name="TX84" fmla="*/ 1637 w 2628"/>
                <a:gd name="TY84" fmla="*/ 39 h 3500"/>
                <a:gd name="TX85" fmla="*/ 1558 w 2628"/>
                <a:gd name="TY85" fmla="*/ 20 h 3500"/>
                <a:gd name="TX86" fmla="*/ 1473 w 2628"/>
                <a:gd name="TY86" fmla="*/ 7 h 3500"/>
                <a:gd name="TX87" fmla="*/ 1382 w 2628"/>
                <a:gd name="TY87" fmla="*/ 0 h 3500"/>
                <a:gd name="TX88" fmla="*/ 1285 w 2628"/>
                <a:gd name="TY88" fmla="*/ 0 h 3500"/>
                <a:gd name="TX89" fmla="*/ 1234 w 2628"/>
                <a:gd name="TY89" fmla="*/ 4 h 3500"/>
                <a:gd name="TX90" fmla="*/ 1201 w 2628"/>
                <a:gd name="TY90" fmla="*/ 6 h 3500"/>
                <a:gd name="TX91" fmla="*/ 1136 w 2628"/>
                <a:gd name="TY91" fmla="*/ 14 h 3500"/>
                <a:gd name="TX92" fmla="*/ 1041 w 2628"/>
                <a:gd name="TY92" fmla="*/ 33 h 3500"/>
                <a:gd name="TX93" fmla="*/ 982 w 2628"/>
                <a:gd name="TY93" fmla="*/ 52 h 3500"/>
                <a:gd name="TX94" fmla="*/ 982 w 2628"/>
                <a:gd name="TY94" fmla="*/ 52 h 3500"/>
                <a:gd name="TX95" fmla="*/ 944 w 2628"/>
                <a:gd name="TY95" fmla="*/ 65 h 3500"/>
                <a:gd name="TX96" fmla="*/ 872 w 2628"/>
                <a:gd name="TY96" fmla="*/ 96 h 3500"/>
                <a:gd name="TX97" fmla="*/ 768 w 2628"/>
                <a:gd name="TY97" fmla="*/ 152 h 3500"/>
                <a:gd name="TX98" fmla="*/ 704 w 2628"/>
                <a:gd name="TY98" fmla="*/ 194 h 3500"/>
                <a:gd name="TX99" fmla="*/ 666 w 2628"/>
                <a:gd name="TY99" fmla="*/ 219 h 3500"/>
                <a:gd name="TX100" fmla="*/ 591 w 2628"/>
                <a:gd name="TY100" fmla="*/ 273 h 3500"/>
                <a:gd name="TX101" fmla="*/ 519 w 2628"/>
                <a:gd name="TY101" fmla="*/ 332 h 3500"/>
                <a:gd name="TX102" fmla="*/ 451 w 2628"/>
                <a:gd name="TY102" fmla="*/ 397 h 3500"/>
                <a:gd name="TX103" fmla="*/ 418 w 2628"/>
                <a:gd name="TY103" fmla="*/ 430 h 3500"/>
                <a:gd name="TX104" fmla="*/ 368 w 2628"/>
                <a:gd name="TY104" fmla="*/ 483 h 3500"/>
                <a:gd name="TX105" fmla="*/ 297 w 2628"/>
                <a:gd name="TY105" fmla="*/ 571 h 3500"/>
                <a:gd name="TX106" fmla="*/ 253 w 2628"/>
                <a:gd name="TY106" fmla="*/ 635 h 3500"/>
                <a:gd name="TX107" fmla="*/ 213 w 2628"/>
                <a:gd name="TY107" fmla="*/ 703 h 3500"/>
                <a:gd name="TX108" fmla="*/ 177 w 2628"/>
                <a:gd name="TY108" fmla="*/ 774 h 3500"/>
                <a:gd name="TX109" fmla="*/ 146 w 2628"/>
                <a:gd name="TY109" fmla="*/ 850 h 3500"/>
                <a:gd name="TX110" fmla="*/ 119 w 2628"/>
                <a:gd name="TY110" fmla="*/ 930 h 3500"/>
                <a:gd name="TX111" fmla="*/ 109 w 2628"/>
                <a:gd name="TY111" fmla="*/ 972 h 3500"/>
                <a:gd name="TX112" fmla="*/ 101 w 2628"/>
                <a:gd name="TY112" fmla="*/ 1003 h 3500"/>
                <a:gd name="TX113" fmla="*/ 89 w 2628"/>
                <a:gd name="TY113" fmla="*/ 1066 h 3500"/>
                <a:gd name="TX114" fmla="*/ 80 w 2628"/>
                <a:gd name="TY114" fmla="*/ 1163 h 3500"/>
                <a:gd name="TX115" fmla="*/ 82 w 2628"/>
                <a:gd name="TY115" fmla="*/ 1295 h 3500"/>
                <a:gd name="TX116" fmla="*/ 98 w 2628"/>
                <a:gd name="TY116" fmla="*/ 1432 h 3500"/>
                <a:gd name="TX117" fmla="*/ 111 w 2628"/>
                <a:gd name="TY117" fmla="*/ 1501 h 3500"/>
                <a:gd name="TX118" fmla="*/ 111 w 2628"/>
                <a:gd name="TY118" fmla="*/ 1501 h 3500"/>
                <a:gd name="TX119" fmla="*/ 119 w 2628"/>
                <a:gd name="TY119" fmla="*/ 1543 h 3500"/>
                <a:gd name="TX120" fmla="*/ 142 w 2628"/>
                <a:gd name="TY120" fmla="*/ 1626 h 3500"/>
                <a:gd name="TX121" fmla="*/ 156 w 2628"/>
                <a:gd name="TY121" fmla="*/ 1667 h 3500"/>
                <a:gd name="TX122" fmla="*/ 137 w 2628"/>
                <a:gd name="TY122" fmla="*/ 1666 h 3500"/>
                <a:gd name="TX123" fmla="*/ 98 w 2628"/>
                <a:gd name="TY123" fmla="*/ 1671 h 3500"/>
                <a:gd name="TX124" fmla="*/ 62 w 2628"/>
                <a:gd name="TY124" fmla="*/ 1686 h 3500"/>
                <a:gd name="TX125" fmla="*/ 32 w 2628"/>
                <a:gd name="TY125" fmla="*/ 1716 h 3500"/>
                <a:gd name="TX126" fmla="*/ 10 w 2628"/>
                <a:gd name="TY126" fmla="*/ 1764 h 3500"/>
                <a:gd name="TX127" fmla="*/ 0 w 2628"/>
                <a:gd name="TY127" fmla="*/ 1834 h 3500"/>
                <a:gd name="TX128" fmla="*/ 5 w 2628"/>
                <a:gd name="TY128" fmla="*/ 1926 h 3500"/>
                <a:gd name="TX129" fmla="*/ 27 w 2628"/>
                <a:gd name="TY129" fmla="*/ 2047 h 3500"/>
                <a:gd name="TX130" fmla="*/ 46 w 2628"/>
                <a:gd name="TY130" fmla="*/ 2119 h 3500"/>
                <a:gd name="TX131" fmla="*/ 62 w 2628"/>
                <a:gd name="TY131" fmla="*/ 2173 h 3500"/>
                <a:gd name="TX132" fmla="*/ 93 w 2628"/>
                <a:gd name="TY132" fmla="*/ 2264 h 3500"/>
                <a:gd name="TX133" fmla="*/ 122 w 2628"/>
                <a:gd name="TY133" fmla="*/ 2339 h 3500"/>
                <a:gd name="TX134" fmla="*/ 152 w 2628"/>
                <a:gd name="TY134" fmla="*/ 2396 h 3500"/>
                <a:gd name="TX135" fmla="*/ 180 w 2628"/>
                <a:gd name="TY135" fmla="*/ 2440 h 3500"/>
                <a:gd name="TX136" fmla="*/ 206 w 2628"/>
                <a:gd name="TY136" fmla="*/ 2470 h 3500"/>
                <a:gd name="TX137" fmla="*/ 231 w 2628"/>
                <a:gd name="TY137" fmla="*/ 2490 h 3500"/>
                <a:gd name="TX138" fmla="*/ 255 w 2628"/>
                <a:gd name="TY138" fmla="*/ 2499 h 3500"/>
                <a:gd name="TX139" fmla="*/ 266 w 2628"/>
                <a:gd name="TY139" fmla="*/ 2500 h 3500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</a:cxnLst>
              <a:rect l="l" t="t" r="r" b="b"/>
              <a:pathLst>
                <a:path w="2628" h="3500">
                  <a:moveTo>
                    <a:pt x="266" y="2500"/>
                  </a:moveTo>
                  <a:lnTo>
                    <a:pt x="278" y="2567"/>
                  </a:lnTo>
                  <a:lnTo>
                    <a:pt x="318" y="2704"/>
                  </a:lnTo>
                  <a:lnTo>
                    <a:pt x="378" y="2845"/>
                  </a:lnTo>
                  <a:lnTo>
                    <a:pt x="435" y="2948"/>
                  </a:lnTo>
                  <a:lnTo>
                    <a:pt x="479" y="3016"/>
                  </a:lnTo>
                  <a:lnTo>
                    <a:pt x="527" y="3081"/>
                  </a:lnTo>
                  <a:lnTo>
                    <a:pt x="580" y="3143"/>
                  </a:lnTo>
                  <a:lnTo>
                    <a:pt x="638" y="3203"/>
                  </a:lnTo>
                  <a:lnTo>
                    <a:pt x="700" y="3260"/>
                  </a:lnTo>
                  <a:lnTo>
                    <a:pt x="766" y="3311"/>
                  </a:lnTo>
                  <a:lnTo>
                    <a:pt x="837" y="3358"/>
                  </a:lnTo>
                  <a:lnTo>
                    <a:pt x="912" y="3400"/>
                  </a:lnTo>
                  <a:lnTo>
                    <a:pt x="990" y="3436"/>
                  </a:lnTo>
                  <a:lnTo>
                    <a:pt x="1032" y="3451"/>
                  </a:lnTo>
                  <a:lnTo>
                    <a:pt x="1066" y="3463"/>
                  </a:lnTo>
                  <a:lnTo>
                    <a:pt x="1136" y="3481"/>
                  </a:lnTo>
                  <a:lnTo>
                    <a:pt x="1206" y="3493"/>
                  </a:lnTo>
                  <a:lnTo>
                    <a:pt x="1277" y="3499"/>
                  </a:lnTo>
                  <a:lnTo>
                    <a:pt x="1350" y="3499"/>
                  </a:lnTo>
                  <a:lnTo>
                    <a:pt x="1420" y="3493"/>
                  </a:lnTo>
                  <a:lnTo>
                    <a:pt x="1491" y="3480"/>
                  </a:lnTo>
                  <a:lnTo>
                    <a:pt x="1561" y="3462"/>
                  </a:lnTo>
                  <a:lnTo>
                    <a:pt x="1595" y="3449"/>
                  </a:lnTo>
                  <a:lnTo>
                    <a:pt x="1635" y="3434"/>
                  </a:lnTo>
                  <a:lnTo>
                    <a:pt x="1712" y="3399"/>
                  </a:lnTo>
                  <a:lnTo>
                    <a:pt x="1787" y="3357"/>
                  </a:lnTo>
                  <a:lnTo>
                    <a:pt x="1857" y="3310"/>
                  </a:lnTo>
                  <a:lnTo>
                    <a:pt x="1923" y="3259"/>
                  </a:lnTo>
                  <a:lnTo>
                    <a:pt x="1985" y="3202"/>
                  </a:lnTo>
                  <a:lnTo>
                    <a:pt x="2043" y="3142"/>
                  </a:lnTo>
                  <a:lnTo>
                    <a:pt x="2097" y="3080"/>
                  </a:lnTo>
                  <a:lnTo>
                    <a:pt x="2146" y="3015"/>
                  </a:lnTo>
                  <a:lnTo>
                    <a:pt x="2190" y="2947"/>
                  </a:lnTo>
                  <a:lnTo>
                    <a:pt x="2248" y="2844"/>
                  </a:lnTo>
                  <a:lnTo>
                    <a:pt x="2310" y="2704"/>
                  </a:lnTo>
                  <a:lnTo>
                    <a:pt x="2351" y="2567"/>
                  </a:lnTo>
                  <a:lnTo>
                    <a:pt x="2363" y="2500"/>
                  </a:lnTo>
                  <a:lnTo>
                    <a:pt x="2374" y="2499"/>
                  </a:lnTo>
                  <a:lnTo>
                    <a:pt x="2397" y="2489"/>
                  </a:lnTo>
                  <a:lnTo>
                    <a:pt x="2422" y="2470"/>
                  </a:lnTo>
                  <a:lnTo>
                    <a:pt x="2449" y="2439"/>
                  </a:lnTo>
                  <a:lnTo>
                    <a:pt x="2476" y="2396"/>
                  </a:lnTo>
                  <a:lnTo>
                    <a:pt x="2506" y="2339"/>
                  </a:lnTo>
                  <a:lnTo>
                    <a:pt x="2535" y="2265"/>
                  </a:lnTo>
                  <a:lnTo>
                    <a:pt x="2566" y="2174"/>
                  </a:lnTo>
                  <a:lnTo>
                    <a:pt x="2581" y="2121"/>
                  </a:lnTo>
                  <a:lnTo>
                    <a:pt x="2600" y="2048"/>
                  </a:lnTo>
                  <a:lnTo>
                    <a:pt x="2623" y="1928"/>
                  </a:lnTo>
                  <a:lnTo>
                    <a:pt x="2627" y="1835"/>
                  </a:lnTo>
                  <a:lnTo>
                    <a:pt x="2617" y="1766"/>
                  </a:lnTo>
                  <a:lnTo>
                    <a:pt x="2596" y="1718"/>
                  </a:lnTo>
                  <a:lnTo>
                    <a:pt x="2565" y="1688"/>
                  </a:lnTo>
                  <a:lnTo>
                    <a:pt x="2530" y="1672"/>
                  </a:lnTo>
                  <a:lnTo>
                    <a:pt x="2491" y="1668"/>
                  </a:lnTo>
                  <a:lnTo>
                    <a:pt x="2471" y="1669"/>
                  </a:lnTo>
                  <a:lnTo>
                    <a:pt x="2485" y="1627"/>
                  </a:lnTo>
                  <a:lnTo>
                    <a:pt x="2508" y="1544"/>
                  </a:lnTo>
                  <a:lnTo>
                    <a:pt x="2516" y="1503"/>
                  </a:lnTo>
                  <a:lnTo>
                    <a:pt x="2531" y="1408"/>
                  </a:lnTo>
                  <a:lnTo>
                    <a:pt x="2548" y="1235"/>
                  </a:lnTo>
                  <a:lnTo>
                    <a:pt x="2552" y="1084"/>
                  </a:lnTo>
                  <a:lnTo>
                    <a:pt x="2544" y="953"/>
                  </a:lnTo>
                  <a:lnTo>
                    <a:pt x="2526" y="841"/>
                  </a:lnTo>
                  <a:lnTo>
                    <a:pt x="2501" y="746"/>
                  </a:lnTo>
                  <a:lnTo>
                    <a:pt x="2467" y="667"/>
                  </a:lnTo>
                  <a:lnTo>
                    <a:pt x="2431" y="601"/>
                  </a:lnTo>
                  <a:lnTo>
                    <a:pt x="2391" y="549"/>
                  </a:lnTo>
                  <a:lnTo>
                    <a:pt x="2350" y="508"/>
                  </a:lnTo>
                  <a:lnTo>
                    <a:pt x="2310" y="478"/>
                  </a:lnTo>
                  <a:lnTo>
                    <a:pt x="2272" y="456"/>
                  </a:lnTo>
                  <a:lnTo>
                    <a:pt x="2221" y="436"/>
                  </a:lnTo>
                  <a:lnTo>
                    <a:pt x="2180" y="426"/>
                  </a:lnTo>
                  <a:lnTo>
                    <a:pt x="2177" y="426"/>
                  </a:lnTo>
                  <a:lnTo>
                    <a:pt x="2174" y="421"/>
                  </a:lnTo>
                  <a:lnTo>
                    <a:pt x="2140" y="369"/>
                  </a:lnTo>
                  <a:lnTo>
                    <a:pt x="2087" y="307"/>
                  </a:lnTo>
                  <a:lnTo>
                    <a:pt x="2039" y="260"/>
                  </a:lnTo>
                  <a:lnTo>
                    <a:pt x="1979" y="211"/>
                  </a:lnTo>
                  <a:lnTo>
                    <a:pt x="1909" y="162"/>
                  </a:lnTo>
                  <a:lnTo>
                    <a:pt x="1868" y="138"/>
                  </a:lnTo>
                  <a:lnTo>
                    <a:pt x="1840" y="121"/>
                  </a:lnTo>
                  <a:lnTo>
                    <a:pt x="1777" y="90"/>
                  </a:lnTo>
                  <a:lnTo>
                    <a:pt x="1710" y="63"/>
                  </a:lnTo>
                  <a:lnTo>
                    <a:pt x="1637" y="39"/>
                  </a:lnTo>
                  <a:lnTo>
                    <a:pt x="1558" y="20"/>
                  </a:lnTo>
                  <a:lnTo>
                    <a:pt x="1473" y="7"/>
                  </a:lnTo>
                  <a:lnTo>
                    <a:pt x="1382" y="0"/>
                  </a:lnTo>
                  <a:lnTo>
                    <a:pt x="1285" y="0"/>
                  </a:lnTo>
                  <a:lnTo>
                    <a:pt x="1234" y="4"/>
                  </a:lnTo>
                  <a:lnTo>
                    <a:pt x="1201" y="6"/>
                  </a:lnTo>
                  <a:lnTo>
                    <a:pt x="1136" y="14"/>
                  </a:lnTo>
                  <a:lnTo>
                    <a:pt x="1041" y="33"/>
                  </a:lnTo>
                  <a:lnTo>
                    <a:pt x="982" y="52"/>
                  </a:lnTo>
                  <a:lnTo>
                    <a:pt x="982" y="52"/>
                  </a:lnTo>
                  <a:lnTo>
                    <a:pt x="944" y="65"/>
                  </a:lnTo>
                  <a:lnTo>
                    <a:pt x="872" y="96"/>
                  </a:lnTo>
                  <a:lnTo>
                    <a:pt x="768" y="152"/>
                  </a:lnTo>
                  <a:lnTo>
                    <a:pt x="704" y="194"/>
                  </a:lnTo>
                  <a:lnTo>
                    <a:pt x="666" y="219"/>
                  </a:lnTo>
                  <a:lnTo>
                    <a:pt x="591" y="273"/>
                  </a:lnTo>
                  <a:lnTo>
                    <a:pt x="519" y="332"/>
                  </a:lnTo>
                  <a:lnTo>
                    <a:pt x="451" y="397"/>
                  </a:lnTo>
                  <a:lnTo>
                    <a:pt x="418" y="430"/>
                  </a:lnTo>
                  <a:lnTo>
                    <a:pt x="368" y="483"/>
                  </a:lnTo>
                  <a:lnTo>
                    <a:pt x="297" y="571"/>
                  </a:lnTo>
                  <a:lnTo>
                    <a:pt x="253" y="635"/>
                  </a:lnTo>
                  <a:lnTo>
                    <a:pt x="213" y="703"/>
                  </a:lnTo>
                  <a:lnTo>
                    <a:pt x="177" y="774"/>
                  </a:lnTo>
                  <a:lnTo>
                    <a:pt x="146" y="850"/>
                  </a:lnTo>
                  <a:lnTo>
                    <a:pt x="119" y="930"/>
                  </a:lnTo>
                  <a:lnTo>
                    <a:pt x="109" y="972"/>
                  </a:lnTo>
                  <a:lnTo>
                    <a:pt x="101" y="1003"/>
                  </a:lnTo>
                  <a:lnTo>
                    <a:pt x="89" y="1066"/>
                  </a:lnTo>
                  <a:lnTo>
                    <a:pt x="80" y="1163"/>
                  </a:lnTo>
                  <a:lnTo>
                    <a:pt x="82" y="1295"/>
                  </a:lnTo>
                  <a:lnTo>
                    <a:pt x="98" y="1432"/>
                  </a:lnTo>
                  <a:lnTo>
                    <a:pt x="111" y="1501"/>
                  </a:lnTo>
                  <a:lnTo>
                    <a:pt x="111" y="1501"/>
                  </a:lnTo>
                  <a:lnTo>
                    <a:pt x="119" y="1543"/>
                  </a:lnTo>
                  <a:lnTo>
                    <a:pt x="142" y="1626"/>
                  </a:lnTo>
                  <a:lnTo>
                    <a:pt x="156" y="1667"/>
                  </a:lnTo>
                  <a:lnTo>
                    <a:pt x="137" y="1666"/>
                  </a:lnTo>
                  <a:lnTo>
                    <a:pt x="98" y="1671"/>
                  </a:lnTo>
                  <a:lnTo>
                    <a:pt x="62" y="1686"/>
                  </a:lnTo>
                  <a:lnTo>
                    <a:pt x="32" y="1716"/>
                  </a:lnTo>
                  <a:lnTo>
                    <a:pt x="10" y="1764"/>
                  </a:lnTo>
                  <a:lnTo>
                    <a:pt x="0" y="1834"/>
                  </a:lnTo>
                  <a:lnTo>
                    <a:pt x="5" y="1926"/>
                  </a:lnTo>
                  <a:lnTo>
                    <a:pt x="27" y="2047"/>
                  </a:lnTo>
                  <a:lnTo>
                    <a:pt x="46" y="2119"/>
                  </a:lnTo>
                  <a:lnTo>
                    <a:pt x="62" y="2173"/>
                  </a:lnTo>
                  <a:lnTo>
                    <a:pt x="93" y="2264"/>
                  </a:lnTo>
                  <a:lnTo>
                    <a:pt x="122" y="2339"/>
                  </a:lnTo>
                  <a:lnTo>
                    <a:pt x="152" y="2396"/>
                  </a:lnTo>
                  <a:lnTo>
                    <a:pt x="180" y="2440"/>
                  </a:lnTo>
                  <a:lnTo>
                    <a:pt x="206" y="2470"/>
                  </a:lnTo>
                  <a:lnTo>
                    <a:pt x="231" y="2490"/>
                  </a:lnTo>
                  <a:lnTo>
                    <a:pt x="255" y="2499"/>
                  </a:lnTo>
                  <a:lnTo>
                    <a:pt x="266" y="2500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946282" y="1948815"/>
            <a:ext cx="720725" cy="720725"/>
            <a:chOff x="8470265" y="1948815"/>
            <a:chExt cx="720725" cy="720725"/>
          </a:xfrm>
          <a:solidFill>
            <a:srgbClr val="9BBB59"/>
          </a:solidFill>
        </p:grpSpPr>
        <p:sp>
          <p:nvSpPr>
            <p:cNvPr id="33" name="Freeform 44"/>
            <p:cNvSpPr/>
            <p:nvPr/>
          </p:nvSpPr>
          <p:spPr>
            <a:xfrm>
              <a:off x="8470265" y="1948815"/>
              <a:ext cx="720725" cy="587375"/>
            </a:xfrm>
            <a:custGeom>
              <a:avLst/>
              <a:gdLst>
                <a:gd name="TX0" fmla="*/ 4834 w 4897"/>
                <a:gd name="TY0" fmla="*/ 2777 h 5005"/>
                <a:gd name="TX1" fmla="*/ 4759 w 4897"/>
                <a:gd name="TY1" fmla="*/ 2675 h 5005"/>
                <a:gd name="TX2" fmla="*/ 4744 w 4897"/>
                <a:gd name="TY2" fmla="*/ 2653 h 5005"/>
                <a:gd name="TX3" fmla="*/ 4721 w 4897"/>
                <a:gd name="TY3" fmla="*/ 2607 h 5005"/>
                <a:gd name="TX4" fmla="*/ 4705 w 4897"/>
                <a:gd name="TY4" fmla="*/ 2559 h 5005"/>
                <a:gd name="TX5" fmla="*/ 4697 w 4897"/>
                <a:gd name="TY5" fmla="*/ 2510 h 5005"/>
                <a:gd name="TX6" fmla="*/ 4697 w 4897"/>
                <a:gd name="TY6" fmla="*/ 2460 h 5005"/>
                <a:gd name="TX7" fmla="*/ 4704 w 4897"/>
                <a:gd name="TY7" fmla="*/ 2410 h 5005"/>
                <a:gd name="TX8" fmla="*/ 4719 w 4897"/>
                <a:gd name="TY8" fmla="*/ 2362 h 5005"/>
                <a:gd name="TX9" fmla="*/ 4742 w 4897"/>
                <a:gd name="TY9" fmla="*/ 2316 h 5005"/>
                <a:gd name="TX10" fmla="*/ 4756 w 4897"/>
                <a:gd name="TY10" fmla="*/ 2294 h 5005"/>
                <a:gd name="TX11" fmla="*/ 4830 w 4897"/>
                <a:gd name="TY11" fmla="*/ 2189 h 5005"/>
                <a:gd name="TX12" fmla="*/ 4851 w 4897"/>
                <a:gd name="TY12" fmla="*/ 2159 h 5005"/>
                <a:gd name="TX13" fmla="*/ 4878 w 4897"/>
                <a:gd name="TY13" fmla="*/ 2095 h 5005"/>
                <a:gd name="TX14" fmla="*/ 4890 w 4897"/>
                <a:gd name="TY14" fmla="*/ 2028 h 5005"/>
                <a:gd name="TX15" fmla="*/ 4888 w 4897"/>
                <a:gd name="TY15" fmla="*/ 1960 h 5005"/>
                <a:gd name="TX16" fmla="*/ 4873 w 4897"/>
                <a:gd name="TY16" fmla="*/ 1894 h 5005"/>
                <a:gd name="TX17" fmla="*/ 4844 w 4897"/>
                <a:gd name="TY17" fmla="*/ 1833 h 5005"/>
                <a:gd name="TX18" fmla="*/ 4803 w 4897"/>
                <a:gd name="TY18" fmla="*/ 1778 h 5005"/>
                <a:gd name="TX19" fmla="*/ 4750 w 4897"/>
                <a:gd name="TY19" fmla="*/ 1732 h 5005"/>
                <a:gd name="TX20" fmla="*/ 4719 w 4897"/>
                <a:gd name="TY20" fmla="*/ 1714 h 5005"/>
                <a:gd name="TX21" fmla="*/ 4606 w 4897"/>
                <a:gd name="TY21" fmla="*/ 1654 h 5005"/>
                <a:gd name="TX22" fmla="*/ 4584 w 4897"/>
                <a:gd name="TY22" fmla="*/ 1641 h 5005"/>
                <a:gd name="TX23" fmla="*/ 4542 w 4897"/>
                <a:gd name="TY23" fmla="*/ 1610 h 5005"/>
                <a:gd name="TX24" fmla="*/ 4507 w 4897"/>
                <a:gd name="TY24" fmla="*/ 1572 h 5005"/>
                <a:gd name="TX25" fmla="*/ 4479 w 4897"/>
                <a:gd name="TY25" fmla="*/ 1531 h 5005"/>
                <a:gd name="TX26" fmla="*/ 4457 w 4897"/>
                <a:gd name="TY26" fmla="*/ 1487 h 5005"/>
                <a:gd name="TX27" fmla="*/ 4442 w 4897"/>
                <a:gd name="TY27" fmla="*/ 1439 h 5005"/>
                <a:gd name="TX28" fmla="*/ 4435 w 4897"/>
                <a:gd name="TY28" fmla="*/ 1389 h 5005"/>
                <a:gd name="TX29" fmla="*/ 4435 w 4897"/>
                <a:gd name="TY29" fmla="*/ 1337 h 5005"/>
                <a:gd name="TX30" fmla="*/ 4439 w 4897"/>
                <a:gd name="TY30" fmla="*/ 1312 h 5005"/>
                <a:gd name="TX31" fmla="*/ 4460 w 4897"/>
                <a:gd name="TY31" fmla="*/ 1185 h 5005"/>
                <a:gd name="TX32" fmla="*/ 4465 w 4897"/>
                <a:gd name="TY32" fmla="*/ 1148 h 5005"/>
                <a:gd name="TX33" fmla="*/ 4461 w 4897"/>
                <a:gd name="TY33" fmla="*/ 1078 h 5005"/>
                <a:gd name="TX34" fmla="*/ 4443 w 4897"/>
                <a:gd name="TY34" fmla="*/ 1013 h 5005"/>
                <a:gd name="TX35" fmla="*/ 4413 w 4897"/>
                <a:gd name="TY35" fmla="*/ 953 h 5005"/>
                <a:gd name="TX36" fmla="*/ 4370 w 4897"/>
                <a:gd name="TY36" fmla="*/ 900 h 5005"/>
                <a:gd name="TX37" fmla="*/ 4318 w 4897"/>
                <a:gd name="TY37" fmla="*/ 857 h 5005"/>
                <a:gd name="TX38" fmla="*/ 4257 w 4897"/>
                <a:gd name="TY38" fmla="*/ 826 h 5005"/>
                <a:gd name="TX39" fmla="*/ 4189 w 4897"/>
                <a:gd name="TY39" fmla="*/ 809 h 5005"/>
                <a:gd name="TX40" fmla="*/ 4153 w 4897"/>
                <a:gd name="TY40" fmla="*/ 806 h 5005"/>
                <a:gd name="TX41" fmla="*/ 4024 w 4897"/>
                <a:gd name="TY41" fmla="*/ 801 h 5005"/>
                <a:gd name="TX42" fmla="*/ 3999 w 4897"/>
                <a:gd name="TY42" fmla="*/ 799 h 5005"/>
                <a:gd name="TX43" fmla="*/ 3949 w 4897"/>
                <a:gd name="TY43" fmla="*/ 789 h 5005"/>
                <a:gd name="TX44" fmla="*/ 3902 w 4897"/>
                <a:gd name="TY44" fmla="*/ 771 h 5005"/>
                <a:gd name="TX45" fmla="*/ 3858 w 4897"/>
                <a:gd name="TY45" fmla="*/ 747 h 5005"/>
                <a:gd name="TX46" fmla="*/ 3819 w 4897"/>
                <a:gd name="TY46" fmla="*/ 715 h 5005"/>
                <a:gd name="TX47" fmla="*/ 3785 w 4897"/>
                <a:gd name="TY47" fmla="*/ 679 h 5005"/>
                <a:gd name="TX48" fmla="*/ 3756 w 4897"/>
                <a:gd name="TY48" fmla="*/ 637 h 5005"/>
                <a:gd name="TX49" fmla="*/ 3734 w 4897"/>
                <a:gd name="TY49" fmla="*/ 591 h 5005"/>
                <a:gd name="TX50" fmla="*/ 3726 w 4897"/>
                <a:gd name="TY50" fmla="*/ 566 h 5005"/>
                <a:gd name="TX51" fmla="*/ 3691 w 4897"/>
                <a:gd name="TY51" fmla="*/ 443 h 5005"/>
                <a:gd name="TX52" fmla="*/ 3680 w 4897"/>
                <a:gd name="TY52" fmla="*/ 408 h 5005"/>
                <a:gd name="TX53" fmla="*/ 3646 w 4897"/>
                <a:gd name="TY53" fmla="*/ 347 h 5005"/>
                <a:gd name="TX54" fmla="*/ 3602 w 4897"/>
                <a:gd name="TY54" fmla="*/ 294 h 5005"/>
                <a:gd name="TX55" fmla="*/ 3548 w 4897"/>
                <a:gd name="TY55" fmla="*/ 254 h 5005"/>
                <a:gd name="TX56" fmla="*/ 3487 w 4897"/>
                <a:gd name="TY56" fmla="*/ 225 h 5005"/>
                <a:gd name="TX57" fmla="*/ 3421 w 4897"/>
                <a:gd name="TY57" fmla="*/ 210 h 5005"/>
                <a:gd name="TX58" fmla="*/ 3353 w 4897"/>
                <a:gd name="TY58" fmla="*/ 208 h 5005"/>
                <a:gd name="TX59" fmla="*/ 3284 w 4897"/>
                <a:gd name="TY59" fmla="*/ 221 h 5005"/>
                <a:gd name="TX60" fmla="*/ 3250 w 4897"/>
                <a:gd name="TY60" fmla="*/ 234 h 5005"/>
                <a:gd name="TX61" fmla="*/ 3131 w 4897"/>
                <a:gd name="TY61" fmla="*/ 284 h 5005"/>
                <a:gd name="TX62" fmla="*/ 3107 w 4897"/>
                <a:gd name="TY62" fmla="*/ 294 h 5005"/>
                <a:gd name="TX63" fmla="*/ 3058 w 4897"/>
                <a:gd name="TY63" fmla="*/ 306 h 5005"/>
                <a:gd name="TX64" fmla="*/ 3008 w 4897"/>
                <a:gd name="TY64" fmla="*/ 311 h 5005"/>
                <a:gd name="TX65" fmla="*/ 2957 w 4897"/>
                <a:gd name="TY65" fmla="*/ 308 h 5005"/>
                <a:gd name="TX66" fmla="*/ 2909 w 4897"/>
                <a:gd name="TY66" fmla="*/ 297 h 5005"/>
                <a:gd name="TX67" fmla="*/ 2862 w 4897"/>
                <a:gd name="TY67" fmla="*/ 279 h 5005"/>
                <a:gd name="TX68" fmla="*/ 2818 w 4897"/>
                <a:gd name="TY68" fmla="*/ 254 h 5005"/>
                <a:gd name="TX69" fmla="*/ 2778 w 4897"/>
                <a:gd name="TY69" fmla="*/ 222 h 5005"/>
                <a:gd name="TX70" fmla="*/ 2760 w 4897"/>
                <a:gd name="TY70" fmla="*/ 203 h 5005"/>
                <a:gd name="TX71" fmla="*/ 2674 w 4897"/>
                <a:gd name="TY71" fmla="*/ 108 h 5005"/>
                <a:gd name="TX72" fmla="*/ 2649 w 4897"/>
                <a:gd name="TY72" fmla="*/ 81 h 5005"/>
                <a:gd name="TX73" fmla="*/ 2593 w 4897"/>
                <a:gd name="TY73" fmla="*/ 40 h 5005"/>
                <a:gd name="TX74" fmla="*/ 2530 w 4897"/>
                <a:gd name="TY74" fmla="*/ 13 h 5005"/>
                <a:gd name="TX75" fmla="*/ 2464 w 4897"/>
                <a:gd name="TY75" fmla="*/ 0 h 5005"/>
                <a:gd name="TX76" fmla="*/ 2396 w 4897"/>
                <a:gd name="TY76" fmla="*/ 0 h 5005"/>
                <a:gd name="TX77" fmla="*/ 2330 w 4897"/>
                <a:gd name="TY77" fmla="*/ 15 h 5005"/>
                <a:gd name="TX78" fmla="*/ 2268 w 4897"/>
                <a:gd name="TY78" fmla="*/ 42 h 5005"/>
                <a:gd name="TX79" fmla="*/ 2212 w 4897"/>
                <a:gd name="TY79" fmla="*/ 84 h 5005"/>
                <a:gd name="TX80" fmla="*/ 2187 w 4897"/>
                <a:gd name="TY80" fmla="*/ 112 h 5005"/>
                <a:gd name="TX81" fmla="*/ 2102 w 4897"/>
                <a:gd name="TY81" fmla="*/ 208 h 5005"/>
                <a:gd name="TX82" fmla="*/ 2085 w 4897"/>
                <a:gd name="TY82" fmla="*/ 227 h 5005"/>
                <a:gd name="TX83" fmla="*/ 2046 w 4897"/>
                <a:gd name="TY83" fmla="*/ 260 h 5005"/>
                <a:gd name="TX84" fmla="*/ 2003 w 4897"/>
                <a:gd name="TY84" fmla="*/ 286 h 5005"/>
                <a:gd name="TX85" fmla="*/ 1956 w 4897"/>
                <a:gd name="TY85" fmla="*/ 304 h 5005"/>
                <a:gd name="TX86" fmla="*/ 1907 w 4897"/>
                <a:gd name="TY86" fmla="*/ 317 h 5005"/>
                <a:gd name="TX87" fmla="*/ 1857 w 4897"/>
                <a:gd name="TY87" fmla="*/ 321 h 5005"/>
                <a:gd name="TX88" fmla="*/ 1807 w 4897"/>
                <a:gd name="TY88" fmla="*/ 317 h 5005"/>
                <a:gd name="TX89" fmla="*/ 1757 w 4897"/>
                <a:gd name="TY89" fmla="*/ 304 h 5005"/>
                <a:gd name="TX90" fmla="*/ 1733 w 4897"/>
                <a:gd name="TY90" fmla="*/ 295 h 5005"/>
                <a:gd name="TX91" fmla="*/ 1614 w 4897"/>
                <a:gd name="TY91" fmla="*/ 247 h 5005"/>
                <a:gd name="TX92" fmla="*/ 1580 w 4897"/>
                <a:gd name="TY92" fmla="*/ 234 h 5005"/>
                <a:gd name="TX93" fmla="*/ 1511 w 4897"/>
                <a:gd name="TY93" fmla="*/ 222 h 5005"/>
                <a:gd name="TX94" fmla="*/ 1443 w 4897"/>
                <a:gd name="TY94" fmla="*/ 225 h 5005"/>
                <a:gd name="TX95" fmla="*/ 1377 w 4897"/>
                <a:gd name="TY95" fmla="*/ 241 h 5005"/>
                <a:gd name="TX96" fmla="*/ 1317 w 4897"/>
                <a:gd name="TY96" fmla="*/ 271 h 5005"/>
                <a:gd name="TX97" fmla="*/ 1264 w 4897"/>
                <a:gd name="TY97" fmla="*/ 312 h 5005"/>
                <a:gd name="TX98" fmla="*/ 1220 w 4897"/>
                <a:gd name="TY98" fmla="*/ 365 h 5005"/>
                <a:gd name="TX99" fmla="*/ 1188 w 4897"/>
                <a:gd name="TY99" fmla="*/ 427 h 5005"/>
                <a:gd name="TX100" fmla="*/ 1177 w 4897"/>
                <a:gd name="TY100" fmla="*/ 461 h 5005"/>
                <a:gd name="TX101" fmla="*/ 1143 w 4897"/>
                <a:gd name="TY101" fmla="*/ 585 h 5005"/>
                <a:gd name="TX102" fmla="*/ 1136 w 4897"/>
                <a:gd name="TY102" fmla="*/ 610 h 5005"/>
                <a:gd name="TX103" fmla="*/ 1114 w 4897"/>
                <a:gd name="TY103" fmla="*/ 656 h 5005"/>
                <a:gd name="TX104" fmla="*/ 1086 w 4897"/>
                <a:gd name="TY104" fmla="*/ 698 h 5005"/>
                <a:gd name="TX105" fmla="*/ 1053 w 4897"/>
                <a:gd name="TY105" fmla="*/ 735 h 5005"/>
                <a:gd name="TX106" fmla="*/ 1014 w 4897"/>
                <a:gd name="TY106" fmla="*/ 767 h 5005"/>
                <a:gd name="TX107" fmla="*/ 971 w 4897"/>
                <a:gd name="TY107" fmla="*/ 793 h 5005"/>
                <a:gd name="TX108" fmla="*/ 924 w 4897"/>
                <a:gd name="TY108" fmla="*/ 811 h 5005"/>
                <a:gd name="TX109" fmla="*/ 874 w 4897"/>
                <a:gd name="TY109" fmla="*/ 822 h 5005"/>
                <a:gd name="TX110" fmla="*/ 847 w 4897"/>
                <a:gd name="TY110" fmla="*/ 825 h 5005"/>
                <a:gd name="TX111" fmla="*/ 720 w 4897"/>
                <a:gd name="TY111" fmla="*/ 832 h 5005"/>
                <a:gd name="TX112" fmla="*/ 684 w 4897"/>
                <a:gd name="TY112" fmla="*/ 836 h 5005"/>
                <a:gd name="TX113" fmla="*/ 616 w 4897"/>
                <a:gd name="TY113" fmla="*/ 855 h 5005"/>
                <a:gd name="TX114" fmla="*/ 555 w 4897"/>
                <a:gd name="TY114" fmla="*/ 887 h 5005"/>
                <a:gd name="TX115" fmla="*/ 504 w 4897"/>
                <a:gd name="TY115" fmla="*/ 930 h 5005"/>
                <a:gd name="TX116" fmla="*/ 462 w 4897"/>
                <a:gd name="TY116" fmla="*/ 984 h 5005"/>
                <a:gd name="TX117" fmla="*/ 433 w 4897"/>
                <a:gd name="TY117" fmla="*/ 1044 h 5005"/>
                <a:gd name="TX118" fmla="*/ 416 w 4897"/>
                <a:gd name="TY118" fmla="*/ 1110 h 5005"/>
                <a:gd name="TX119" fmla="*/ 414 w 4897"/>
                <a:gd name="TY119" fmla="*/ 1181 h 5005"/>
                <a:gd name="TX120" fmla="*/ 419 w 4897"/>
                <a:gd name="TY120" fmla="*/ 1217 h 5005"/>
                <a:gd name="TX121" fmla="*/ 441 w 4897"/>
                <a:gd name="TY121" fmla="*/ 1342 h 5005"/>
                <a:gd name="TX122" fmla="*/ 445 w 4897"/>
                <a:gd name="TY122" fmla="*/ 1367 h 5005"/>
                <a:gd name="TX123" fmla="*/ 447 w 4897"/>
                <a:gd name="TY123" fmla="*/ 1420 h 5005"/>
                <a:gd name="TX124" fmla="*/ 440 w 4897"/>
                <a:gd name="TY124" fmla="*/ 1469 h 5005"/>
                <a:gd name="TX125" fmla="*/ 426 w 4897"/>
                <a:gd name="TY125" fmla="*/ 1517 h 5005"/>
                <a:gd name="TX126" fmla="*/ 405 w 4897"/>
                <a:gd name="TY126" fmla="*/ 1562 h 5005"/>
                <a:gd name="TX127" fmla="*/ 377 w 4897"/>
                <a:gd name="TY127" fmla="*/ 1605 h 5005"/>
                <a:gd name="TX128" fmla="*/ 343 w 4897"/>
                <a:gd name="TY128" fmla="*/ 1641 h 5005"/>
                <a:gd name="TX129" fmla="*/ 302 w 4897"/>
                <a:gd name="TY129" fmla="*/ 1673 h 5005"/>
                <a:gd name="TX130" fmla="*/ 279 w 4897"/>
                <a:gd name="TY130" fmla="*/ 1686 h 5005"/>
                <a:gd name="TX131" fmla="*/ 168 w 4897"/>
                <a:gd name="TY131" fmla="*/ 1749 h 5005"/>
                <a:gd name="TX132" fmla="*/ 137 w 4897"/>
                <a:gd name="TY132" fmla="*/ 1767 h 5005"/>
                <a:gd name="TX133" fmla="*/ 84 w 4897"/>
                <a:gd name="TY133" fmla="*/ 1815 h 5005"/>
                <a:gd name="TX134" fmla="*/ 43 w 4897"/>
                <a:gd name="TY134" fmla="*/ 1870 h 5005"/>
                <a:gd name="TX135" fmla="*/ 15 w 4897"/>
                <a:gd name="TY135" fmla="*/ 1931 h 5005"/>
                <a:gd name="TX136" fmla="*/ 1 w 4897"/>
                <a:gd name="TY136" fmla="*/ 1997 h 5005"/>
                <a:gd name="TX137" fmla="*/ 0 w 4897"/>
                <a:gd name="TY137" fmla="*/ 2065 h 5005"/>
                <a:gd name="TX138" fmla="*/ 14 w 4897"/>
                <a:gd name="TY138" fmla="*/ 2132 h 5005"/>
                <a:gd name="TX139" fmla="*/ 42 w 4897"/>
                <a:gd name="TY139" fmla="*/ 2196 h 5005"/>
                <a:gd name="TX140" fmla="*/ 63 w 4897"/>
                <a:gd name="TY140" fmla="*/ 2227 h 5005"/>
                <a:gd name="TX141" fmla="*/ 138 w 4897"/>
                <a:gd name="TY141" fmla="*/ 2329 h 5005"/>
                <a:gd name="TX142" fmla="*/ 153 w 4897"/>
                <a:gd name="TY142" fmla="*/ 2350 h 5005"/>
                <a:gd name="TX143" fmla="*/ 176 w 4897"/>
                <a:gd name="TY143" fmla="*/ 2396 h 5005"/>
                <a:gd name="TX144" fmla="*/ 192 w 4897"/>
                <a:gd name="TY144" fmla="*/ 2445 h 5005"/>
                <a:gd name="TX145" fmla="*/ 200 w 4897"/>
                <a:gd name="TY145" fmla="*/ 2494 h 5005"/>
                <a:gd name="TX146" fmla="*/ 200 w 4897"/>
                <a:gd name="TY146" fmla="*/ 2544 h 5005"/>
                <a:gd name="TX147" fmla="*/ 193 w 4897"/>
                <a:gd name="TY147" fmla="*/ 2593 h 5005"/>
                <a:gd name="TX148" fmla="*/ 178 w 4897"/>
                <a:gd name="TY148" fmla="*/ 2641 h 5005"/>
                <a:gd name="TX149" fmla="*/ 155 w 4897"/>
                <a:gd name="TY149" fmla="*/ 2688 h 5005"/>
                <a:gd name="TX150" fmla="*/ 140 w 4897"/>
                <a:gd name="TY150" fmla="*/ 2710 h 5005"/>
                <a:gd name="TX151" fmla="*/ 67 w 4897"/>
                <a:gd name="TY151" fmla="*/ 2814 h 5005"/>
                <a:gd name="TX152" fmla="*/ 46 w 4897"/>
                <a:gd name="TY152" fmla="*/ 2844 h 5005"/>
                <a:gd name="TX153" fmla="*/ 19 w 4897"/>
                <a:gd name="TY153" fmla="*/ 2909 h 5005"/>
                <a:gd name="TX154" fmla="*/ 7 w 4897"/>
                <a:gd name="TY154" fmla="*/ 2976 h 5005"/>
                <a:gd name="TX155" fmla="*/ 8 w 4897"/>
                <a:gd name="TY155" fmla="*/ 3043 h 5005"/>
                <a:gd name="TX156" fmla="*/ 24 w 4897"/>
                <a:gd name="TY156" fmla="*/ 3110 h 5005"/>
                <a:gd name="TX157" fmla="*/ 53 w 4897"/>
                <a:gd name="TY157" fmla="*/ 3171 h 5005"/>
                <a:gd name="TX158" fmla="*/ 94 w 4897"/>
                <a:gd name="TY158" fmla="*/ 3225 h 5005"/>
                <a:gd name="TX159" fmla="*/ 147 w 4897"/>
                <a:gd name="TY159" fmla="*/ 3271 h 5005"/>
                <a:gd name="TX160" fmla="*/ 178 w 4897"/>
                <a:gd name="TY160" fmla="*/ 3290 h 5005"/>
                <a:gd name="TX161" fmla="*/ 290 w 4897"/>
                <a:gd name="TY161" fmla="*/ 3350 h 5005"/>
                <a:gd name="TX162" fmla="*/ 313 w 4897"/>
                <a:gd name="TY162" fmla="*/ 3363 h 5005"/>
                <a:gd name="TX163" fmla="*/ 355 w 4897"/>
                <a:gd name="TY163" fmla="*/ 3394 h 5005"/>
                <a:gd name="TX164" fmla="*/ 389 w 4897"/>
                <a:gd name="TY164" fmla="*/ 3431 h 5005"/>
                <a:gd name="TX165" fmla="*/ 418 w 4897"/>
                <a:gd name="TY165" fmla="*/ 3472 h 5005"/>
                <a:gd name="TX166" fmla="*/ 440 w 4897"/>
                <a:gd name="TY166" fmla="*/ 3517 h 5005"/>
                <a:gd name="TX167" fmla="*/ 455 w 4897"/>
                <a:gd name="TY167" fmla="*/ 3565 h 5005"/>
                <a:gd name="TX168" fmla="*/ 462 w 4897"/>
                <a:gd name="TY168" fmla="*/ 3615 h 5005"/>
                <a:gd name="TX169" fmla="*/ 461 w 4897"/>
                <a:gd name="TY169" fmla="*/ 3666 h 5005"/>
                <a:gd name="TX170" fmla="*/ 458 w 4897"/>
                <a:gd name="TY170" fmla="*/ 3691 h 5005"/>
                <a:gd name="TX171" fmla="*/ 436 w 4897"/>
                <a:gd name="TY171" fmla="*/ 3819 h 5005"/>
                <a:gd name="TX172" fmla="*/ 432 w 4897"/>
                <a:gd name="TY172" fmla="*/ 3855 h 5005"/>
                <a:gd name="TX173" fmla="*/ 435 w 4897"/>
                <a:gd name="TY173" fmla="*/ 3925 h 5005"/>
                <a:gd name="TX174" fmla="*/ 453 w 4897"/>
                <a:gd name="TY174" fmla="*/ 3991 h 5005"/>
                <a:gd name="TX175" fmla="*/ 484 w 4897"/>
                <a:gd name="TY175" fmla="*/ 4051 h 5005"/>
                <a:gd name="TX176" fmla="*/ 526 w 4897"/>
                <a:gd name="TY176" fmla="*/ 4103 h 5005"/>
                <a:gd name="TX177" fmla="*/ 578 w 4897"/>
                <a:gd name="TY177" fmla="*/ 4146 h 5005"/>
                <a:gd name="TX178" fmla="*/ 640 w 4897"/>
                <a:gd name="TY178" fmla="*/ 4177 h 5005"/>
                <a:gd name="TX179" fmla="*/ 708 w 4897"/>
                <a:gd name="TY179" fmla="*/ 4195 h 5005"/>
                <a:gd name="TX180" fmla="*/ 744 w 4897"/>
                <a:gd name="TY180" fmla="*/ 4198 h 5005"/>
                <a:gd name="TX181" fmla="*/ 872 w 4897"/>
                <a:gd name="TY181" fmla="*/ 4203 h 5005"/>
                <a:gd name="TX182" fmla="*/ 898 w 4897"/>
                <a:gd name="TY182" fmla="*/ 4205 h 5005"/>
                <a:gd name="TX183" fmla="*/ 948 w 4897"/>
                <a:gd name="TY183" fmla="*/ 4215 h 5005"/>
                <a:gd name="TX184" fmla="*/ 995 w 4897"/>
                <a:gd name="TY184" fmla="*/ 4233 h 5005"/>
                <a:gd name="TX185" fmla="*/ 1039 w 4897"/>
                <a:gd name="TY185" fmla="*/ 4257 h 5005"/>
                <a:gd name="TX186" fmla="*/ 1078 w 4897"/>
                <a:gd name="TY186" fmla="*/ 4288 h 5005"/>
                <a:gd name="TX187" fmla="*/ 1112 w 4897"/>
                <a:gd name="TY187" fmla="*/ 4324 h 5005"/>
                <a:gd name="TX188" fmla="*/ 1141 w 4897"/>
                <a:gd name="TY188" fmla="*/ 4367 h 5005"/>
                <a:gd name="TX189" fmla="*/ 1163 w 4897"/>
                <a:gd name="TY189" fmla="*/ 4413 h 5005"/>
                <a:gd name="TX190" fmla="*/ 1171 w 4897"/>
                <a:gd name="TY190" fmla="*/ 4438 h 5005"/>
                <a:gd name="TX191" fmla="*/ 1206 w 4897"/>
                <a:gd name="TY191" fmla="*/ 4561 h 5005"/>
                <a:gd name="TX192" fmla="*/ 1217 w 4897"/>
                <a:gd name="TY192" fmla="*/ 4596 h 5005"/>
                <a:gd name="TX193" fmla="*/ 1250 w 4897"/>
                <a:gd name="TY193" fmla="*/ 4657 h 5005"/>
                <a:gd name="TX194" fmla="*/ 1295 w 4897"/>
                <a:gd name="TY194" fmla="*/ 4709 h 5005"/>
                <a:gd name="TX195" fmla="*/ 1349 w 4897"/>
                <a:gd name="TY195" fmla="*/ 4749 h 5005"/>
                <a:gd name="TX196" fmla="*/ 1410 w 4897"/>
                <a:gd name="TY196" fmla="*/ 4779 h 5005"/>
                <a:gd name="TX197" fmla="*/ 1476 w 4897"/>
                <a:gd name="TY197" fmla="*/ 4794 h 5005"/>
                <a:gd name="TX198" fmla="*/ 1544 w 4897"/>
                <a:gd name="TY198" fmla="*/ 4796 h 5005"/>
                <a:gd name="TX199" fmla="*/ 1613 w 4897"/>
                <a:gd name="TY199" fmla="*/ 4783 h 5005"/>
                <a:gd name="TX200" fmla="*/ 1647 w 4897"/>
                <a:gd name="TY200" fmla="*/ 4770 h 5005"/>
                <a:gd name="TX201" fmla="*/ 1765 w 4897"/>
                <a:gd name="TY201" fmla="*/ 4719 h 5005"/>
                <a:gd name="TX202" fmla="*/ 1789 w 4897"/>
                <a:gd name="TY202" fmla="*/ 4709 h 5005"/>
                <a:gd name="TX203" fmla="*/ 1839 w 4897"/>
                <a:gd name="TY203" fmla="*/ 4697 h 5005"/>
                <a:gd name="TX204" fmla="*/ 1889 w 4897"/>
                <a:gd name="TY204" fmla="*/ 4692 h 5005"/>
                <a:gd name="TX205" fmla="*/ 1939 w 4897"/>
                <a:gd name="TY205" fmla="*/ 4695 h 5005"/>
                <a:gd name="TX206" fmla="*/ 1988 w 4897"/>
                <a:gd name="TY206" fmla="*/ 4706 h 5005"/>
                <a:gd name="TX207" fmla="*/ 2035 w 4897"/>
                <a:gd name="TY207" fmla="*/ 4724 h 5005"/>
                <a:gd name="TX208" fmla="*/ 2078 w 4897"/>
                <a:gd name="TY208" fmla="*/ 4749 h 5005"/>
                <a:gd name="TX209" fmla="*/ 2118 w 4897"/>
                <a:gd name="TY209" fmla="*/ 4782 h 5005"/>
                <a:gd name="TX210" fmla="*/ 2136 w 4897"/>
                <a:gd name="TY210" fmla="*/ 4801 h 5005"/>
                <a:gd name="TX211" fmla="*/ 2222 w 4897"/>
                <a:gd name="TY211" fmla="*/ 4896 h 5005"/>
                <a:gd name="TX212" fmla="*/ 2247 w 4897"/>
                <a:gd name="TY212" fmla="*/ 4922 h 5005"/>
                <a:gd name="TX213" fmla="*/ 2304 w 4897"/>
                <a:gd name="TY213" fmla="*/ 4963 h 5005"/>
                <a:gd name="TX214" fmla="*/ 2367 w 4897"/>
                <a:gd name="TY214" fmla="*/ 4991 h 5005"/>
                <a:gd name="TX215" fmla="*/ 2433 w 4897"/>
                <a:gd name="TY215" fmla="*/ 5004 h 5005"/>
                <a:gd name="TX216" fmla="*/ 2501 w 4897"/>
                <a:gd name="TY216" fmla="*/ 5004 h 5005"/>
                <a:gd name="TX217" fmla="*/ 2567 w 4897"/>
                <a:gd name="TY217" fmla="*/ 4989 h 5005"/>
                <a:gd name="TX218" fmla="*/ 2629 w 4897"/>
                <a:gd name="TY218" fmla="*/ 4960 h 5005"/>
                <a:gd name="TX219" fmla="*/ 2685 w 4897"/>
                <a:gd name="TY219" fmla="*/ 4919 h 5005"/>
                <a:gd name="TX220" fmla="*/ 2709 w 4897"/>
                <a:gd name="TY220" fmla="*/ 4892 h 5005"/>
                <a:gd name="TX221" fmla="*/ 2794 w 4897"/>
                <a:gd name="TY221" fmla="*/ 4796 h 5005"/>
                <a:gd name="TX222" fmla="*/ 2812 w 4897"/>
                <a:gd name="TY222" fmla="*/ 4777 h 5005"/>
                <a:gd name="TX223" fmla="*/ 2851 w 4897"/>
                <a:gd name="TY223" fmla="*/ 4743 h 5005"/>
                <a:gd name="TX224" fmla="*/ 2894 w 4897"/>
                <a:gd name="TY224" fmla="*/ 4717 h 5005"/>
                <a:gd name="TX225" fmla="*/ 2940 w 4897"/>
                <a:gd name="TY225" fmla="*/ 4699 h 5005"/>
                <a:gd name="TX226" fmla="*/ 2990 w 4897"/>
                <a:gd name="TY226" fmla="*/ 4687 h 5005"/>
                <a:gd name="TX227" fmla="*/ 3040 w 4897"/>
                <a:gd name="TY227" fmla="*/ 4683 h 5005"/>
                <a:gd name="TX228" fmla="*/ 3090 w 4897"/>
                <a:gd name="TY228" fmla="*/ 4687 h 5005"/>
                <a:gd name="TX229" fmla="*/ 3140 w 4897"/>
                <a:gd name="TY229" fmla="*/ 4698 h 5005"/>
                <a:gd name="TX230" fmla="*/ 3164 w 4897"/>
                <a:gd name="TY230" fmla="*/ 4708 h 5005"/>
                <a:gd name="TX231" fmla="*/ 3282 w 4897"/>
                <a:gd name="TY231" fmla="*/ 4756 h 5005"/>
                <a:gd name="TX232" fmla="*/ 3316 w 4897"/>
                <a:gd name="TY232" fmla="*/ 4770 h 5005"/>
                <a:gd name="TX233" fmla="*/ 3385 w 4897"/>
                <a:gd name="TY233" fmla="*/ 4782 h 5005"/>
                <a:gd name="TX234" fmla="*/ 3453 w 4897"/>
                <a:gd name="TY234" fmla="*/ 4779 h 5005"/>
                <a:gd name="TX235" fmla="*/ 3519 w 4897"/>
                <a:gd name="TY235" fmla="*/ 4763 h 5005"/>
                <a:gd name="TX236" fmla="*/ 3579 w 4897"/>
                <a:gd name="TY236" fmla="*/ 4732 h 5005"/>
                <a:gd name="TX237" fmla="*/ 3632 w 4897"/>
                <a:gd name="TY237" fmla="*/ 4691 h 5005"/>
                <a:gd name="TX238" fmla="*/ 3676 w 4897"/>
                <a:gd name="TY238" fmla="*/ 4639 h 5005"/>
                <a:gd name="TX239" fmla="*/ 3709 w 4897"/>
                <a:gd name="TY239" fmla="*/ 4577 h 5005"/>
                <a:gd name="TX240" fmla="*/ 3720 w 4897"/>
                <a:gd name="TY240" fmla="*/ 4542 h 5005"/>
                <a:gd name="TX241" fmla="*/ 3753 w 4897"/>
                <a:gd name="TY241" fmla="*/ 4419 h 5005"/>
                <a:gd name="TX242" fmla="*/ 3761 w 4897"/>
                <a:gd name="TY242" fmla="*/ 4394 h 5005"/>
                <a:gd name="TX243" fmla="*/ 3783 w 4897"/>
                <a:gd name="TY243" fmla="*/ 4348 h 5005"/>
                <a:gd name="TX244" fmla="*/ 3810 w 4897"/>
                <a:gd name="TY244" fmla="*/ 4305 h 5005"/>
                <a:gd name="TX245" fmla="*/ 3844 w 4897"/>
                <a:gd name="TY245" fmla="*/ 4268 h 5005"/>
                <a:gd name="TX246" fmla="*/ 3883 w 4897"/>
                <a:gd name="TY246" fmla="*/ 4237 h 5005"/>
                <a:gd name="TX247" fmla="*/ 3926 w 4897"/>
                <a:gd name="TY247" fmla="*/ 4211 h 5005"/>
                <a:gd name="TX248" fmla="*/ 3973 w 4897"/>
                <a:gd name="TY248" fmla="*/ 4193 h 5005"/>
                <a:gd name="TX249" fmla="*/ 4022 w 4897"/>
                <a:gd name="TY249" fmla="*/ 4182 h 5005"/>
                <a:gd name="TX250" fmla="*/ 4049 w 4897"/>
                <a:gd name="TY250" fmla="*/ 4179 h 5005"/>
                <a:gd name="TX251" fmla="*/ 4177 w 4897"/>
                <a:gd name="TY251" fmla="*/ 4172 h 5005"/>
                <a:gd name="TX252" fmla="*/ 4213 w 4897"/>
                <a:gd name="TY252" fmla="*/ 4168 h 5005"/>
                <a:gd name="TX253" fmla="*/ 4280 w 4897"/>
                <a:gd name="TY253" fmla="*/ 4149 h 5005"/>
                <a:gd name="TX254" fmla="*/ 4341 w 4897"/>
                <a:gd name="TY254" fmla="*/ 4116 h 5005"/>
                <a:gd name="TX255" fmla="*/ 4393 w 4897"/>
                <a:gd name="TY255" fmla="*/ 4073 h 5005"/>
                <a:gd name="TX256" fmla="*/ 4434 w 4897"/>
                <a:gd name="TY256" fmla="*/ 4020 h 5005"/>
                <a:gd name="TX257" fmla="*/ 4464 w 4897"/>
                <a:gd name="TY257" fmla="*/ 3960 h 5005"/>
                <a:gd name="TX258" fmla="*/ 4481 w 4897"/>
                <a:gd name="TY258" fmla="*/ 3893 h 5005"/>
                <a:gd name="TX259" fmla="*/ 4483 w 4897"/>
                <a:gd name="TY259" fmla="*/ 3823 h 5005"/>
                <a:gd name="TX260" fmla="*/ 4478 w 4897"/>
                <a:gd name="TY260" fmla="*/ 3787 h 5005"/>
                <a:gd name="TX261" fmla="*/ 4455 w 4897"/>
                <a:gd name="TY261" fmla="*/ 3661 h 5005"/>
                <a:gd name="TX262" fmla="*/ 4451 w 4897"/>
                <a:gd name="TY262" fmla="*/ 3636 h 5005"/>
                <a:gd name="TX263" fmla="*/ 4450 w 4897"/>
                <a:gd name="TY263" fmla="*/ 3584 h 5005"/>
                <a:gd name="TX264" fmla="*/ 4457 w 4897"/>
                <a:gd name="TY264" fmla="*/ 3534 h 5005"/>
                <a:gd name="TX265" fmla="*/ 4471 w 4897"/>
                <a:gd name="TY265" fmla="*/ 3486 h 5005"/>
                <a:gd name="TX266" fmla="*/ 4492 w 4897"/>
                <a:gd name="TY266" fmla="*/ 3441 h 5005"/>
                <a:gd name="TX267" fmla="*/ 4520 w 4897"/>
                <a:gd name="TY267" fmla="*/ 3399 h 5005"/>
                <a:gd name="TX268" fmla="*/ 4554 w 4897"/>
                <a:gd name="TY268" fmla="*/ 3362 h 5005"/>
                <a:gd name="TX269" fmla="*/ 4595 w 4897"/>
                <a:gd name="TY269" fmla="*/ 3331 h 5005"/>
                <a:gd name="TX270" fmla="*/ 4617 w 4897"/>
                <a:gd name="TY270" fmla="*/ 3318 h 5005"/>
                <a:gd name="TX271" fmla="*/ 4729 w 4897"/>
                <a:gd name="TY271" fmla="*/ 3254 h 5005"/>
                <a:gd name="TX272" fmla="*/ 4760 w 4897"/>
                <a:gd name="TY272" fmla="*/ 3236 h 5005"/>
                <a:gd name="TX273" fmla="*/ 4812 w 4897"/>
                <a:gd name="TY273" fmla="*/ 3190 h 5005"/>
                <a:gd name="TX274" fmla="*/ 4854 w 4897"/>
                <a:gd name="TY274" fmla="*/ 3135 h 5005"/>
                <a:gd name="TX275" fmla="*/ 4881 w 4897"/>
                <a:gd name="TY275" fmla="*/ 3073 h 5005"/>
                <a:gd name="TX276" fmla="*/ 4896 w 4897"/>
                <a:gd name="TY276" fmla="*/ 3007 h 5005"/>
                <a:gd name="TX277" fmla="*/ 4896 w 4897"/>
                <a:gd name="TY277" fmla="*/ 2939 h 5005"/>
                <a:gd name="TX278" fmla="*/ 4883 w 4897"/>
                <a:gd name="TY278" fmla="*/ 2872 h 5005"/>
                <a:gd name="TX279" fmla="*/ 4855 w 4897"/>
                <a:gd name="TY279" fmla="*/ 2807 h 5005"/>
                <a:gd name="TX280" fmla="*/ 4834 w 4897"/>
                <a:gd name="TY280" fmla="*/ 2777 h 5005"/>
                <a:gd name="TX282" fmla="*/ 2446 w 4897"/>
                <a:gd name="TY282" fmla="*/ 4134 h 5005"/>
                <a:gd name="TX283" fmla="*/ 2362 w 4897"/>
                <a:gd name="TY283" fmla="*/ 4133 h 5005"/>
                <a:gd name="TX284" fmla="*/ 2199 w 4897"/>
                <a:gd name="TY284" fmla="*/ 4115 h 5005"/>
                <a:gd name="TX285" fmla="*/ 2039 w 4897"/>
                <a:gd name="TY285" fmla="*/ 4083 h 5005"/>
                <a:gd name="TX286" fmla="*/ 1885 w 4897"/>
                <a:gd name="TY286" fmla="*/ 4035 h 5005"/>
                <a:gd name="TX287" fmla="*/ 1740 w 4897"/>
                <a:gd name="TY287" fmla="*/ 3973 h 5005"/>
                <a:gd name="TX288" fmla="*/ 1601 w 4897"/>
                <a:gd name="TY288" fmla="*/ 3897 h 5005"/>
                <a:gd name="TX289" fmla="*/ 1471 w 4897"/>
                <a:gd name="TY289" fmla="*/ 3810 h 5005"/>
                <a:gd name="TX290" fmla="*/ 1349 w 4897"/>
                <a:gd name="TY290" fmla="*/ 3710 h 5005"/>
                <a:gd name="TX291" fmla="*/ 1239 w 4897"/>
                <a:gd name="TY291" fmla="*/ 3599 h 5005"/>
                <a:gd name="TX292" fmla="*/ 1140 w 4897"/>
                <a:gd name="TY292" fmla="*/ 3477 h 5005"/>
                <a:gd name="TX293" fmla="*/ 1051 w 4897"/>
                <a:gd name="TY293" fmla="*/ 3348 h 5005"/>
                <a:gd name="TX294" fmla="*/ 976 w 4897"/>
                <a:gd name="TY294" fmla="*/ 3209 h 5005"/>
                <a:gd name="TX295" fmla="*/ 914 w 4897"/>
                <a:gd name="TY295" fmla="*/ 3062 h 5005"/>
                <a:gd name="TX296" fmla="*/ 867 w 4897"/>
                <a:gd name="TY296" fmla="*/ 2909 h 5005"/>
                <a:gd name="TX297" fmla="*/ 833 w 4897"/>
                <a:gd name="TY297" fmla="*/ 2750 h 5005"/>
                <a:gd name="TX298" fmla="*/ 816 w 4897"/>
                <a:gd name="TY298" fmla="*/ 2585 h 5005"/>
                <a:gd name="TX299" fmla="*/ 815 w 4897"/>
                <a:gd name="TY299" fmla="*/ 2501 h 5005"/>
                <a:gd name="TX300" fmla="*/ 816 w 4897"/>
                <a:gd name="TY300" fmla="*/ 2417 h 5005"/>
                <a:gd name="TX301" fmla="*/ 833 w 4897"/>
                <a:gd name="TY301" fmla="*/ 2253 h 5005"/>
                <a:gd name="TX302" fmla="*/ 867 w 4897"/>
                <a:gd name="TY302" fmla="*/ 2093 h 5005"/>
                <a:gd name="TX303" fmla="*/ 914 w 4897"/>
                <a:gd name="TY303" fmla="*/ 1940 h 5005"/>
                <a:gd name="TX304" fmla="*/ 976 w 4897"/>
                <a:gd name="TY304" fmla="*/ 1793 h 5005"/>
                <a:gd name="TX305" fmla="*/ 1051 w 4897"/>
                <a:gd name="TY305" fmla="*/ 1655 h 5005"/>
                <a:gd name="TX306" fmla="*/ 1140 w 4897"/>
                <a:gd name="TY306" fmla="*/ 1524 h 5005"/>
                <a:gd name="TX307" fmla="*/ 1239 w 4897"/>
                <a:gd name="TY307" fmla="*/ 1404 h 5005"/>
                <a:gd name="TX308" fmla="*/ 1349 w 4897"/>
                <a:gd name="TY308" fmla="*/ 1292 h 5005"/>
                <a:gd name="TX309" fmla="*/ 1471 w 4897"/>
                <a:gd name="TY309" fmla="*/ 1193 h 5005"/>
                <a:gd name="TX310" fmla="*/ 1601 w 4897"/>
                <a:gd name="TY310" fmla="*/ 1104 h 5005"/>
                <a:gd name="TX311" fmla="*/ 1740 w 4897"/>
                <a:gd name="TY311" fmla="*/ 1029 h 5005"/>
                <a:gd name="TX312" fmla="*/ 1885 w 4897"/>
                <a:gd name="TY312" fmla="*/ 967 h 5005"/>
                <a:gd name="TX313" fmla="*/ 2039 w 4897"/>
                <a:gd name="TY313" fmla="*/ 919 h 5005"/>
                <a:gd name="TX314" fmla="*/ 2199 w 4897"/>
                <a:gd name="TY314" fmla="*/ 886 h 5005"/>
                <a:gd name="TX315" fmla="*/ 2362 w 4897"/>
                <a:gd name="TY315" fmla="*/ 870 h 5005"/>
                <a:gd name="TX316" fmla="*/ 2446 w 4897"/>
                <a:gd name="TY316" fmla="*/ 868 h 5005"/>
                <a:gd name="TX317" fmla="*/ 2531 w 4897"/>
                <a:gd name="TY317" fmla="*/ 870 h 5005"/>
                <a:gd name="TX318" fmla="*/ 2694 w 4897"/>
                <a:gd name="TY318" fmla="*/ 886 h 5005"/>
                <a:gd name="TX319" fmla="*/ 2854 w 4897"/>
                <a:gd name="TY319" fmla="*/ 919 h 5005"/>
                <a:gd name="TX320" fmla="*/ 3008 w 4897"/>
                <a:gd name="TY320" fmla="*/ 967 h 5005"/>
                <a:gd name="TX321" fmla="*/ 3153 w 4897"/>
                <a:gd name="TY321" fmla="*/ 1029 h 5005"/>
                <a:gd name="TX322" fmla="*/ 3292 w 4897"/>
                <a:gd name="TY322" fmla="*/ 1104 h 5005"/>
                <a:gd name="TX323" fmla="*/ 3422 w 4897"/>
                <a:gd name="TY323" fmla="*/ 1193 h 5005"/>
                <a:gd name="TX324" fmla="*/ 3544 w 4897"/>
                <a:gd name="TY324" fmla="*/ 1292 h 5005"/>
                <a:gd name="TX325" fmla="*/ 3654 w 4897"/>
                <a:gd name="TY325" fmla="*/ 1404 h 5005"/>
                <a:gd name="TX326" fmla="*/ 3753 w 4897"/>
                <a:gd name="TY326" fmla="*/ 1524 h 5005"/>
                <a:gd name="TX327" fmla="*/ 3842 w 4897"/>
                <a:gd name="TY327" fmla="*/ 1655 h 5005"/>
                <a:gd name="TX328" fmla="*/ 3917 w 4897"/>
                <a:gd name="TY328" fmla="*/ 1793 h 5005"/>
                <a:gd name="TX329" fmla="*/ 3979 w 4897"/>
                <a:gd name="TY329" fmla="*/ 1940 h 5005"/>
                <a:gd name="TX330" fmla="*/ 4026 w 4897"/>
                <a:gd name="TY330" fmla="*/ 2093 h 5005"/>
                <a:gd name="TX331" fmla="*/ 4060 w 4897"/>
                <a:gd name="TY331" fmla="*/ 2253 h 5005"/>
                <a:gd name="TX332" fmla="*/ 4077 w 4897"/>
                <a:gd name="TY332" fmla="*/ 2417 h 5005"/>
                <a:gd name="TX333" fmla="*/ 4078 w 4897"/>
                <a:gd name="TY333" fmla="*/ 2501 h 5005"/>
                <a:gd name="TX334" fmla="*/ 4077 w 4897"/>
                <a:gd name="TY334" fmla="*/ 2585 h 5005"/>
                <a:gd name="TX335" fmla="*/ 4060 w 4897"/>
                <a:gd name="TY335" fmla="*/ 2750 h 5005"/>
                <a:gd name="TX336" fmla="*/ 4026 w 4897"/>
                <a:gd name="TY336" fmla="*/ 2909 h 5005"/>
                <a:gd name="TX337" fmla="*/ 3979 w 4897"/>
                <a:gd name="TY337" fmla="*/ 3062 h 5005"/>
                <a:gd name="TX338" fmla="*/ 3917 w 4897"/>
                <a:gd name="TY338" fmla="*/ 3209 h 5005"/>
                <a:gd name="TX339" fmla="*/ 3842 w 4897"/>
                <a:gd name="TY339" fmla="*/ 3348 h 5005"/>
                <a:gd name="TX340" fmla="*/ 3753 w 4897"/>
                <a:gd name="TY340" fmla="*/ 3477 h 5005"/>
                <a:gd name="TX341" fmla="*/ 3654 w 4897"/>
                <a:gd name="TY341" fmla="*/ 3599 h 5005"/>
                <a:gd name="TX342" fmla="*/ 3544 w 4897"/>
                <a:gd name="TY342" fmla="*/ 3710 h 5005"/>
                <a:gd name="TX343" fmla="*/ 3422 w 4897"/>
                <a:gd name="TY343" fmla="*/ 3810 h 5005"/>
                <a:gd name="TX344" fmla="*/ 3292 w 4897"/>
                <a:gd name="TY344" fmla="*/ 3897 h 5005"/>
                <a:gd name="TX345" fmla="*/ 3153 w 4897"/>
                <a:gd name="TY345" fmla="*/ 3973 h 5005"/>
                <a:gd name="TX346" fmla="*/ 3008 w 4897"/>
                <a:gd name="TY346" fmla="*/ 4035 h 5005"/>
                <a:gd name="TX347" fmla="*/ 2854 w 4897"/>
                <a:gd name="TY347" fmla="*/ 4083 h 5005"/>
                <a:gd name="TX348" fmla="*/ 2694 w 4897"/>
                <a:gd name="TY348" fmla="*/ 4115 h 5005"/>
                <a:gd name="TX349" fmla="*/ 2531 w 4897"/>
                <a:gd name="TY349" fmla="*/ 4133 h 5005"/>
                <a:gd name="TX350" fmla="*/ 2446 w 4897"/>
                <a:gd name="TY350" fmla="*/ 4134 h 5005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  <a:cxn ang="0">
                  <a:pos x="TX44" y="TY44"/>
                </a:cxn>
                <a:cxn ang="0">
                  <a:pos x="TX45" y="TY45"/>
                </a:cxn>
                <a:cxn ang="0">
                  <a:pos x="TX46" y="TY46"/>
                </a:cxn>
                <a:cxn ang="0">
                  <a:pos x="TX47" y="TY47"/>
                </a:cxn>
                <a:cxn ang="0">
                  <a:pos x="TX48" y="TY48"/>
                </a:cxn>
                <a:cxn ang="0">
                  <a:pos x="TX49" y="TY49"/>
                </a:cxn>
                <a:cxn ang="0">
                  <a:pos x="TX50" y="TY50"/>
                </a:cxn>
                <a:cxn ang="0">
                  <a:pos x="TX51" y="TY51"/>
                </a:cxn>
                <a:cxn ang="0">
                  <a:pos x="TX52" y="TY52"/>
                </a:cxn>
                <a:cxn ang="0">
                  <a:pos x="TX53" y="TY53"/>
                </a:cxn>
                <a:cxn ang="0">
                  <a:pos x="TX54" y="TY54"/>
                </a:cxn>
                <a:cxn ang="0">
                  <a:pos x="TX55" y="TY55"/>
                </a:cxn>
                <a:cxn ang="0">
                  <a:pos x="TX56" y="TY56"/>
                </a:cxn>
                <a:cxn ang="0">
                  <a:pos x="TX57" y="TY57"/>
                </a:cxn>
                <a:cxn ang="0">
                  <a:pos x="TX58" y="TY58"/>
                </a:cxn>
                <a:cxn ang="0">
                  <a:pos x="TX59" y="TY59"/>
                </a:cxn>
                <a:cxn ang="0">
                  <a:pos x="TX60" y="TY60"/>
                </a:cxn>
                <a:cxn ang="0">
                  <a:pos x="TX61" y="TY61"/>
                </a:cxn>
                <a:cxn ang="0">
                  <a:pos x="TX62" y="TY62"/>
                </a:cxn>
                <a:cxn ang="0">
                  <a:pos x="TX63" y="TY63"/>
                </a:cxn>
                <a:cxn ang="0">
                  <a:pos x="TX64" y="TY64"/>
                </a:cxn>
                <a:cxn ang="0">
                  <a:pos x="TX65" y="TY65"/>
                </a:cxn>
                <a:cxn ang="0">
                  <a:pos x="TX66" y="TY66"/>
                </a:cxn>
                <a:cxn ang="0">
                  <a:pos x="TX67" y="TY67"/>
                </a:cxn>
                <a:cxn ang="0">
                  <a:pos x="TX68" y="TY68"/>
                </a:cxn>
                <a:cxn ang="0">
                  <a:pos x="TX69" y="TY69"/>
                </a:cxn>
                <a:cxn ang="0">
                  <a:pos x="TX70" y="TY70"/>
                </a:cxn>
                <a:cxn ang="0">
                  <a:pos x="TX71" y="TY71"/>
                </a:cxn>
                <a:cxn ang="0">
                  <a:pos x="TX72" y="TY72"/>
                </a:cxn>
                <a:cxn ang="0">
                  <a:pos x="TX73" y="TY73"/>
                </a:cxn>
                <a:cxn ang="0">
                  <a:pos x="TX74" y="TY74"/>
                </a:cxn>
                <a:cxn ang="0">
                  <a:pos x="TX75" y="TY75"/>
                </a:cxn>
                <a:cxn ang="0">
                  <a:pos x="TX76" y="TY76"/>
                </a:cxn>
                <a:cxn ang="0">
                  <a:pos x="TX77" y="TY77"/>
                </a:cxn>
                <a:cxn ang="0">
                  <a:pos x="TX78" y="TY78"/>
                </a:cxn>
                <a:cxn ang="0">
                  <a:pos x="TX79" y="TY79"/>
                </a:cxn>
                <a:cxn ang="0">
                  <a:pos x="TX80" y="TY80"/>
                </a:cxn>
                <a:cxn ang="0">
                  <a:pos x="TX81" y="TY81"/>
                </a:cxn>
                <a:cxn ang="0">
                  <a:pos x="TX82" y="TY82"/>
                </a:cxn>
                <a:cxn ang="0">
                  <a:pos x="TX83" y="TY83"/>
                </a:cxn>
                <a:cxn ang="0">
                  <a:pos x="TX84" y="TY84"/>
                </a:cxn>
                <a:cxn ang="0">
                  <a:pos x="TX85" y="TY85"/>
                </a:cxn>
                <a:cxn ang="0">
                  <a:pos x="TX86" y="TY86"/>
                </a:cxn>
                <a:cxn ang="0">
                  <a:pos x="TX87" y="TY87"/>
                </a:cxn>
                <a:cxn ang="0">
                  <a:pos x="TX88" y="TY88"/>
                </a:cxn>
                <a:cxn ang="0">
                  <a:pos x="TX89" y="TY89"/>
                </a:cxn>
                <a:cxn ang="0">
                  <a:pos x="TX90" y="TY90"/>
                </a:cxn>
                <a:cxn ang="0">
                  <a:pos x="TX91" y="TY91"/>
                </a:cxn>
                <a:cxn ang="0">
                  <a:pos x="TX92" y="TY92"/>
                </a:cxn>
                <a:cxn ang="0">
                  <a:pos x="TX93" y="TY93"/>
                </a:cxn>
                <a:cxn ang="0">
                  <a:pos x="TX94" y="TY94"/>
                </a:cxn>
                <a:cxn ang="0">
                  <a:pos x="TX95" y="TY95"/>
                </a:cxn>
                <a:cxn ang="0">
                  <a:pos x="TX96" y="TY96"/>
                </a:cxn>
                <a:cxn ang="0">
                  <a:pos x="TX97" y="TY97"/>
                </a:cxn>
                <a:cxn ang="0">
                  <a:pos x="TX98" y="TY98"/>
                </a:cxn>
                <a:cxn ang="0">
                  <a:pos x="TX99" y="TY99"/>
                </a:cxn>
                <a:cxn ang="0">
                  <a:pos x="TX100" y="TY100"/>
                </a:cxn>
                <a:cxn ang="0">
                  <a:pos x="TX101" y="TY101"/>
                </a:cxn>
                <a:cxn ang="0">
                  <a:pos x="TX102" y="TY102"/>
                </a:cxn>
                <a:cxn ang="0">
                  <a:pos x="TX103" y="TY103"/>
                </a:cxn>
                <a:cxn ang="0">
                  <a:pos x="TX104" y="TY104"/>
                </a:cxn>
                <a:cxn ang="0">
                  <a:pos x="TX105" y="TY105"/>
                </a:cxn>
                <a:cxn ang="0">
                  <a:pos x="TX106" y="TY106"/>
                </a:cxn>
                <a:cxn ang="0">
                  <a:pos x="TX107" y="TY107"/>
                </a:cxn>
                <a:cxn ang="0">
                  <a:pos x="TX108" y="TY108"/>
                </a:cxn>
                <a:cxn ang="0">
                  <a:pos x="TX109" y="TY109"/>
                </a:cxn>
                <a:cxn ang="0">
                  <a:pos x="TX110" y="TY110"/>
                </a:cxn>
                <a:cxn ang="0">
                  <a:pos x="TX111" y="TY111"/>
                </a:cxn>
                <a:cxn ang="0">
                  <a:pos x="TX112" y="TY112"/>
                </a:cxn>
                <a:cxn ang="0">
                  <a:pos x="TX113" y="TY113"/>
                </a:cxn>
                <a:cxn ang="0">
                  <a:pos x="TX114" y="TY114"/>
                </a:cxn>
                <a:cxn ang="0">
                  <a:pos x="TX115" y="TY115"/>
                </a:cxn>
                <a:cxn ang="0">
                  <a:pos x="TX116" y="TY116"/>
                </a:cxn>
                <a:cxn ang="0">
                  <a:pos x="TX117" y="TY117"/>
                </a:cxn>
                <a:cxn ang="0">
                  <a:pos x="TX118" y="TY118"/>
                </a:cxn>
                <a:cxn ang="0">
                  <a:pos x="TX119" y="TY119"/>
                </a:cxn>
                <a:cxn ang="0">
                  <a:pos x="TX120" y="TY120"/>
                </a:cxn>
                <a:cxn ang="0">
                  <a:pos x="TX121" y="TY121"/>
                </a:cxn>
                <a:cxn ang="0">
                  <a:pos x="TX122" y="TY122"/>
                </a:cxn>
                <a:cxn ang="0">
                  <a:pos x="TX123" y="TY123"/>
                </a:cxn>
                <a:cxn ang="0">
                  <a:pos x="TX124" y="TY124"/>
                </a:cxn>
                <a:cxn ang="0">
                  <a:pos x="TX125" y="TY125"/>
                </a:cxn>
                <a:cxn ang="0">
                  <a:pos x="TX126" y="TY126"/>
                </a:cxn>
                <a:cxn ang="0">
                  <a:pos x="TX127" y="TY127"/>
                </a:cxn>
                <a:cxn ang="0">
                  <a:pos x="TX128" y="TY128"/>
                </a:cxn>
                <a:cxn ang="0">
                  <a:pos x="TX129" y="TY129"/>
                </a:cxn>
                <a:cxn ang="0">
                  <a:pos x="TX130" y="TY130"/>
                </a:cxn>
                <a:cxn ang="0">
                  <a:pos x="TX131" y="TY131"/>
                </a:cxn>
                <a:cxn ang="0">
                  <a:pos x="TX132" y="TY132"/>
                </a:cxn>
                <a:cxn ang="0">
                  <a:pos x="TX133" y="TY133"/>
                </a:cxn>
                <a:cxn ang="0">
                  <a:pos x="TX134" y="TY134"/>
                </a:cxn>
                <a:cxn ang="0">
                  <a:pos x="TX135" y="TY135"/>
                </a:cxn>
                <a:cxn ang="0">
                  <a:pos x="TX136" y="TY136"/>
                </a:cxn>
                <a:cxn ang="0">
                  <a:pos x="TX137" y="TY137"/>
                </a:cxn>
                <a:cxn ang="0">
                  <a:pos x="TX138" y="TY138"/>
                </a:cxn>
                <a:cxn ang="0">
                  <a:pos x="TX139" y="TY139"/>
                </a:cxn>
                <a:cxn ang="0">
                  <a:pos x="TX140" y="TY140"/>
                </a:cxn>
                <a:cxn ang="0">
                  <a:pos x="TX141" y="TY141"/>
                </a:cxn>
                <a:cxn ang="0">
                  <a:pos x="TX142" y="TY142"/>
                </a:cxn>
                <a:cxn ang="0">
                  <a:pos x="TX143" y="TY143"/>
                </a:cxn>
                <a:cxn ang="0">
                  <a:pos x="TX144" y="TY144"/>
                </a:cxn>
                <a:cxn ang="0">
                  <a:pos x="TX145" y="TY145"/>
                </a:cxn>
                <a:cxn ang="0">
                  <a:pos x="TX146" y="TY146"/>
                </a:cxn>
                <a:cxn ang="0">
                  <a:pos x="TX147" y="TY147"/>
                </a:cxn>
                <a:cxn ang="0">
                  <a:pos x="TX148" y="TY148"/>
                </a:cxn>
                <a:cxn ang="0">
                  <a:pos x="TX149" y="TY149"/>
                </a:cxn>
                <a:cxn ang="0">
                  <a:pos x="TX150" y="TY150"/>
                </a:cxn>
                <a:cxn ang="0">
                  <a:pos x="TX151" y="TY151"/>
                </a:cxn>
                <a:cxn ang="0">
                  <a:pos x="TX152" y="TY152"/>
                </a:cxn>
                <a:cxn ang="0">
                  <a:pos x="TX153" y="TY153"/>
                </a:cxn>
                <a:cxn ang="0">
                  <a:pos x="TX154" y="TY154"/>
                </a:cxn>
                <a:cxn ang="0">
                  <a:pos x="TX155" y="TY155"/>
                </a:cxn>
                <a:cxn ang="0">
                  <a:pos x="TX156" y="TY156"/>
                </a:cxn>
                <a:cxn ang="0">
                  <a:pos x="TX157" y="TY157"/>
                </a:cxn>
                <a:cxn ang="0">
                  <a:pos x="TX158" y="TY158"/>
                </a:cxn>
                <a:cxn ang="0">
                  <a:pos x="TX159" y="TY159"/>
                </a:cxn>
                <a:cxn ang="0">
                  <a:pos x="TX160" y="TY160"/>
                </a:cxn>
                <a:cxn ang="0">
                  <a:pos x="TX161" y="TY161"/>
                </a:cxn>
                <a:cxn ang="0">
                  <a:pos x="TX162" y="TY162"/>
                </a:cxn>
                <a:cxn ang="0">
                  <a:pos x="TX163" y="TY163"/>
                </a:cxn>
                <a:cxn ang="0">
                  <a:pos x="TX164" y="TY164"/>
                </a:cxn>
                <a:cxn ang="0">
                  <a:pos x="TX165" y="TY165"/>
                </a:cxn>
                <a:cxn ang="0">
                  <a:pos x="TX166" y="TY166"/>
                </a:cxn>
                <a:cxn ang="0">
                  <a:pos x="TX167" y="TY167"/>
                </a:cxn>
                <a:cxn ang="0">
                  <a:pos x="TX168" y="TY168"/>
                </a:cxn>
                <a:cxn ang="0">
                  <a:pos x="TX169" y="TY169"/>
                </a:cxn>
                <a:cxn ang="0">
                  <a:pos x="TX170" y="TY170"/>
                </a:cxn>
                <a:cxn ang="0">
                  <a:pos x="TX171" y="TY171"/>
                </a:cxn>
                <a:cxn ang="0">
                  <a:pos x="TX172" y="TY172"/>
                </a:cxn>
                <a:cxn ang="0">
                  <a:pos x="TX173" y="TY173"/>
                </a:cxn>
                <a:cxn ang="0">
                  <a:pos x="TX174" y="TY174"/>
                </a:cxn>
                <a:cxn ang="0">
                  <a:pos x="TX175" y="TY175"/>
                </a:cxn>
                <a:cxn ang="0">
                  <a:pos x="TX176" y="TY176"/>
                </a:cxn>
                <a:cxn ang="0">
                  <a:pos x="TX177" y="TY177"/>
                </a:cxn>
                <a:cxn ang="0">
                  <a:pos x="TX178" y="TY178"/>
                </a:cxn>
                <a:cxn ang="0">
                  <a:pos x="TX179" y="TY179"/>
                </a:cxn>
                <a:cxn ang="0">
                  <a:pos x="TX180" y="TY180"/>
                </a:cxn>
                <a:cxn ang="0">
                  <a:pos x="TX181" y="TY181"/>
                </a:cxn>
                <a:cxn ang="0">
                  <a:pos x="TX182" y="TY182"/>
                </a:cxn>
                <a:cxn ang="0">
                  <a:pos x="TX183" y="TY183"/>
                </a:cxn>
                <a:cxn ang="0">
                  <a:pos x="TX184" y="TY184"/>
                </a:cxn>
                <a:cxn ang="0">
                  <a:pos x="TX185" y="TY185"/>
                </a:cxn>
                <a:cxn ang="0">
                  <a:pos x="TX186" y="TY186"/>
                </a:cxn>
                <a:cxn ang="0">
                  <a:pos x="TX187" y="TY187"/>
                </a:cxn>
                <a:cxn ang="0">
                  <a:pos x="TX188" y="TY188"/>
                </a:cxn>
                <a:cxn ang="0">
                  <a:pos x="TX189" y="TY189"/>
                </a:cxn>
                <a:cxn ang="0">
                  <a:pos x="TX190" y="TY190"/>
                </a:cxn>
                <a:cxn ang="0">
                  <a:pos x="TX191" y="TY191"/>
                </a:cxn>
                <a:cxn ang="0">
                  <a:pos x="TX192" y="TY192"/>
                </a:cxn>
                <a:cxn ang="0">
                  <a:pos x="TX193" y="TY193"/>
                </a:cxn>
                <a:cxn ang="0">
                  <a:pos x="TX194" y="TY194"/>
                </a:cxn>
                <a:cxn ang="0">
                  <a:pos x="TX195" y="TY195"/>
                </a:cxn>
                <a:cxn ang="0">
                  <a:pos x="TX196" y="TY196"/>
                </a:cxn>
                <a:cxn ang="0">
                  <a:pos x="TX197" y="TY197"/>
                </a:cxn>
                <a:cxn ang="0">
                  <a:pos x="TX198" y="TY198"/>
                </a:cxn>
                <a:cxn ang="0">
                  <a:pos x="TX199" y="TY199"/>
                </a:cxn>
                <a:cxn ang="0">
                  <a:pos x="TX200" y="TY200"/>
                </a:cxn>
                <a:cxn ang="0">
                  <a:pos x="TX201" y="TY201"/>
                </a:cxn>
                <a:cxn ang="0">
                  <a:pos x="TX202" y="TY202"/>
                </a:cxn>
                <a:cxn ang="0">
                  <a:pos x="TX203" y="TY203"/>
                </a:cxn>
                <a:cxn ang="0">
                  <a:pos x="TX204" y="TY204"/>
                </a:cxn>
                <a:cxn ang="0">
                  <a:pos x="TX205" y="TY205"/>
                </a:cxn>
                <a:cxn ang="0">
                  <a:pos x="TX206" y="TY206"/>
                </a:cxn>
                <a:cxn ang="0">
                  <a:pos x="TX207" y="TY207"/>
                </a:cxn>
                <a:cxn ang="0">
                  <a:pos x="TX208" y="TY208"/>
                </a:cxn>
                <a:cxn ang="0">
                  <a:pos x="TX209" y="TY209"/>
                </a:cxn>
                <a:cxn ang="0">
                  <a:pos x="TX210" y="TY210"/>
                </a:cxn>
                <a:cxn ang="0">
                  <a:pos x="TX211" y="TY211"/>
                </a:cxn>
                <a:cxn ang="0">
                  <a:pos x="TX212" y="TY212"/>
                </a:cxn>
                <a:cxn ang="0">
                  <a:pos x="TX213" y="TY213"/>
                </a:cxn>
                <a:cxn ang="0">
                  <a:pos x="TX214" y="TY214"/>
                </a:cxn>
                <a:cxn ang="0">
                  <a:pos x="TX215" y="TY215"/>
                </a:cxn>
                <a:cxn ang="0">
                  <a:pos x="TX216" y="TY216"/>
                </a:cxn>
                <a:cxn ang="0">
                  <a:pos x="TX217" y="TY217"/>
                </a:cxn>
                <a:cxn ang="0">
                  <a:pos x="TX218" y="TY218"/>
                </a:cxn>
                <a:cxn ang="0">
                  <a:pos x="TX219" y="TY219"/>
                </a:cxn>
                <a:cxn ang="0">
                  <a:pos x="TX220" y="TY220"/>
                </a:cxn>
                <a:cxn ang="0">
                  <a:pos x="TX221" y="TY221"/>
                </a:cxn>
                <a:cxn ang="0">
                  <a:pos x="TX222" y="TY222"/>
                </a:cxn>
                <a:cxn ang="0">
                  <a:pos x="TX223" y="TY223"/>
                </a:cxn>
                <a:cxn ang="0">
                  <a:pos x="TX224" y="TY224"/>
                </a:cxn>
                <a:cxn ang="0">
                  <a:pos x="TX225" y="TY225"/>
                </a:cxn>
                <a:cxn ang="0">
                  <a:pos x="TX226" y="TY226"/>
                </a:cxn>
                <a:cxn ang="0">
                  <a:pos x="TX227" y="TY227"/>
                </a:cxn>
                <a:cxn ang="0">
                  <a:pos x="TX228" y="TY228"/>
                </a:cxn>
                <a:cxn ang="0">
                  <a:pos x="TX229" y="TY229"/>
                </a:cxn>
                <a:cxn ang="0">
                  <a:pos x="TX230" y="TY230"/>
                </a:cxn>
                <a:cxn ang="0">
                  <a:pos x="TX231" y="TY231"/>
                </a:cxn>
                <a:cxn ang="0">
                  <a:pos x="TX232" y="TY232"/>
                </a:cxn>
                <a:cxn ang="0">
                  <a:pos x="TX233" y="TY233"/>
                </a:cxn>
                <a:cxn ang="0">
                  <a:pos x="TX234" y="TY234"/>
                </a:cxn>
                <a:cxn ang="0">
                  <a:pos x="TX235" y="TY235"/>
                </a:cxn>
                <a:cxn ang="0">
                  <a:pos x="TX236" y="TY236"/>
                </a:cxn>
                <a:cxn ang="0">
                  <a:pos x="TX237" y="TY237"/>
                </a:cxn>
                <a:cxn ang="0">
                  <a:pos x="TX238" y="TY238"/>
                </a:cxn>
                <a:cxn ang="0">
                  <a:pos x="TX239" y="TY239"/>
                </a:cxn>
                <a:cxn ang="0">
                  <a:pos x="TX240" y="TY240"/>
                </a:cxn>
                <a:cxn ang="0">
                  <a:pos x="TX241" y="TY241"/>
                </a:cxn>
                <a:cxn ang="0">
                  <a:pos x="TX242" y="TY242"/>
                </a:cxn>
                <a:cxn ang="0">
                  <a:pos x="TX243" y="TY243"/>
                </a:cxn>
                <a:cxn ang="0">
                  <a:pos x="TX244" y="TY244"/>
                </a:cxn>
                <a:cxn ang="0">
                  <a:pos x="TX245" y="TY245"/>
                </a:cxn>
                <a:cxn ang="0">
                  <a:pos x="TX246" y="TY246"/>
                </a:cxn>
                <a:cxn ang="0">
                  <a:pos x="TX247" y="TY247"/>
                </a:cxn>
                <a:cxn ang="0">
                  <a:pos x="TX248" y="TY248"/>
                </a:cxn>
                <a:cxn ang="0">
                  <a:pos x="TX249" y="TY249"/>
                </a:cxn>
                <a:cxn ang="0">
                  <a:pos x="TX250" y="TY250"/>
                </a:cxn>
                <a:cxn ang="0">
                  <a:pos x="TX251" y="TY251"/>
                </a:cxn>
                <a:cxn ang="0">
                  <a:pos x="TX252" y="TY252"/>
                </a:cxn>
                <a:cxn ang="0">
                  <a:pos x="TX253" y="TY253"/>
                </a:cxn>
                <a:cxn ang="0">
                  <a:pos x="TX254" y="TY254"/>
                </a:cxn>
                <a:cxn ang="0">
                  <a:pos x="TX255" y="TY255"/>
                </a:cxn>
                <a:cxn ang="0">
                  <a:pos x="TX256" y="TY256"/>
                </a:cxn>
                <a:cxn ang="0">
                  <a:pos x="TX257" y="TY257"/>
                </a:cxn>
                <a:cxn ang="0">
                  <a:pos x="TX258" y="TY258"/>
                </a:cxn>
                <a:cxn ang="0">
                  <a:pos x="TX259" y="TY259"/>
                </a:cxn>
                <a:cxn ang="0">
                  <a:pos x="TX260" y="TY260"/>
                </a:cxn>
                <a:cxn ang="0">
                  <a:pos x="TX261" y="TY261"/>
                </a:cxn>
                <a:cxn ang="0">
                  <a:pos x="TX262" y="TY262"/>
                </a:cxn>
                <a:cxn ang="0">
                  <a:pos x="TX263" y="TY263"/>
                </a:cxn>
                <a:cxn ang="0">
                  <a:pos x="TX264" y="TY264"/>
                </a:cxn>
                <a:cxn ang="0">
                  <a:pos x="TX265" y="TY265"/>
                </a:cxn>
                <a:cxn ang="0">
                  <a:pos x="TX266" y="TY266"/>
                </a:cxn>
                <a:cxn ang="0">
                  <a:pos x="TX267" y="TY267"/>
                </a:cxn>
                <a:cxn ang="0">
                  <a:pos x="TX268" y="TY268"/>
                </a:cxn>
                <a:cxn ang="0">
                  <a:pos x="TX269" y="TY269"/>
                </a:cxn>
                <a:cxn ang="0">
                  <a:pos x="TX270" y="TY270"/>
                </a:cxn>
                <a:cxn ang="0">
                  <a:pos x="TX271" y="TY271"/>
                </a:cxn>
                <a:cxn ang="0">
                  <a:pos x="TX272" y="TY272"/>
                </a:cxn>
                <a:cxn ang="0">
                  <a:pos x="TX273" y="TY273"/>
                </a:cxn>
                <a:cxn ang="0">
                  <a:pos x="TX274" y="TY274"/>
                </a:cxn>
                <a:cxn ang="0">
                  <a:pos x="TX275" y="TY275"/>
                </a:cxn>
                <a:cxn ang="0">
                  <a:pos x="TX276" y="TY276"/>
                </a:cxn>
                <a:cxn ang="0">
                  <a:pos x="TX277" y="TY277"/>
                </a:cxn>
                <a:cxn ang="0">
                  <a:pos x="TX278" y="TY278"/>
                </a:cxn>
                <a:cxn ang="0">
                  <a:pos x="TX279" y="TY279"/>
                </a:cxn>
                <a:cxn ang="0">
                  <a:pos x="TX280" y="TY280"/>
                </a:cxn>
                <a:cxn ang="0">
                  <a:pos x="TX282" y="TY282"/>
                </a:cxn>
                <a:cxn ang="0">
                  <a:pos x="TX283" y="TY283"/>
                </a:cxn>
                <a:cxn ang="0">
                  <a:pos x="TX284" y="TY284"/>
                </a:cxn>
                <a:cxn ang="0">
                  <a:pos x="TX285" y="TY285"/>
                </a:cxn>
                <a:cxn ang="0">
                  <a:pos x="TX286" y="TY286"/>
                </a:cxn>
                <a:cxn ang="0">
                  <a:pos x="TX287" y="TY287"/>
                </a:cxn>
                <a:cxn ang="0">
                  <a:pos x="TX288" y="TY288"/>
                </a:cxn>
                <a:cxn ang="0">
                  <a:pos x="TX289" y="TY289"/>
                </a:cxn>
                <a:cxn ang="0">
                  <a:pos x="TX290" y="TY290"/>
                </a:cxn>
                <a:cxn ang="0">
                  <a:pos x="TX291" y="TY291"/>
                </a:cxn>
                <a:cxn ang="0">
                  <a:pos x="TX292" y="TY292"/>
                </a:cxn>
                <a:cxn ang="0">
                  <a:pos x="TX293" y="TY293"/>
                </a:cxn>
                <a:cxn ang="0">
                  <a:pos x="TX294" y="TY294"/>
                </a:cxn>
                <a:cxn ang="0">
                  <a:pos x="TX295" y="TY295"/>
                </a:cxn>
                <a:cxn ang="0">
                  <a:pos x="TX296" y="TY296"/>
                </a:cxn>
                <a:cxn ang="0">
                  <a:pos x="TX297" y="TY297"/>
                </a:cxn>
                <a:cxn ang="0">
                  <a:pos x="TX298" y="TY298"/>
                </a:cxn>
                <a:cxn ang="0">
                  <a:pos x="TX299" y="TY299"/>
                </a:cxn>
                <a:cxn ang="0">
                  <a:pos x="TX300" y="TY300"/>
                </a:cxn>
                <a:cxn ang="0">
                  <a:pos x="TX301" y="TY301"/>
                </a:cxn>
                <a:cxn ang="0">
                  <a:pos x="TX302" y="TY302"/>
                </a:cxn>
                <a:cxn ang="0">
                  <a:pos x="TX303" y="TY303"/>
                </a:cxn>
                <a:cxn ang="0">
                  <a:pos x="TX304" y="TY304"/>
                </a:cxn>
                <a:cxn ang="0">
                  <a:pos x="TX305" y="TY305"/>
                </a:cxn>
                <a:cxn ang="0">
                  <a:pos x="TX306" y="TY306"/>
                </a:cxn>
                <a:cxn ang="0">
                  <a:pos x="TX307" y="TY307"/>
                </a:cxn>
                <a:cxn ang="0">
                  <a:pos x="TX308" y="TY308"/>
                </a:cxn>
                <a:cxn ang="0">
                  <a:pos x="TX309" y="TY309"/>
                </a:cxn>
                <a:cxn ang="0">
                  <a:pos x="TX310" y="TY310"/>
                </a:cxn>
                <a:cxn ang="0">
                  <a:pos x="TX311" y="TY311"/>
                </a:cxn>
                <a:cxn ang="0">
                  <a:pos x="TX312" y="TY312"/>
                </a:cxn>
                <a:cxn ang="0">
                  <a:pos x="TX313" y="TY313"/>
                </a:cxn>
                <a:cxn ang="0">
                  <a:pos x="TX314" y="TY314"/>
                </a:cxn>
                <a:cxn ang="0">
                  <a:pos x="TX315" y="TY315"/>
                </a:cxn>
                <a:cxn ang="0">
                  <a:pos x="TX316" y="TY316"/>
                </a:cxn>
                <a:cxn ang="0">
                  <a:pos x="TX317" y="TY317"/>
                </a:cxn>
                <a:cxn ang="0">
                  <a:pos x="TX318" y="TY318"/>
                </a:cxn>
                <a:cxn ang="0">
                  <a:pos x="TX319" y="TY319"/>
                </a:cxn>
                <a:cxn ang="0">
                  <a:pos x="TX320" y="TY320"/>
                </a:cxn>
                <a:cxn ang="0">
                  <a:pos x="TX321" y="TY321"/>
                </a:cxn>
                <a:cxn ang="0">
                  <a:pos x="TX322" y="TY322"/>
                </a:cxn>
                <a:cxn ang="0">
                  <a:pos x="TX323" y="TY323"/>
                </a:cxn>
                <a:cxn ang="0">
                  <a:pos x="TX324" y="TY324"/>
                </a:cxn>
                <a:cxn ang="0">
                  <a:pos x="TX325" y="TY325"/>
                </a:cxn>
                <a:cxn ang="0">
                  <a:pos x="TX326" y="TY326"/>
                </a:cxn>
                <a:cxn ang="0">
                  <a:pos x="TX327" y="TY327"/>
                </a:cxn>
                <a:cxn ang="0">
                  <a:pos x="TX328" y="TY328"/>
                </a:cxn>
                <a:cxn ang="0">
                  <a:pos x="TX329" y="TY329"/>
                </a:cxn>
                <a:cxn ang="0">
                  <a:pos x="TX330" y="TY330"/>
                </a:cxn>
                <a:cxn ang="0">
                  <a:pos x="TX331" y="TY331"/>
                </a:cxn>
                <a:cxn ang="0">
                  <a:pos x="TX332" y="TY332"/>
                </a:cxn>
                <a:cxn ang="0">
                  <a:pos x="TX333" y="TY333"/>
                </a:cxn>
                <a:cxn ang="0">
                  <a:pos x="TX334" y="TY334"/>
                </a:cxn>
                <a:cxn ang="0">
                  <a:pos x="TX335" y="TY335"/>
                </a:cxn>
                <a:cxn ang="0">
                  <a:pos x="TX336" y="TY336"/>
                </a:cxn>
                <a:cxn ang="0">
                  <a:pos x="TX337" y="TY337"/>
                </a:cxn>
                <a:cxn ang="0">
                  <a:pos x="TX338" y="TY338"/>
                </a:cxn>
                <a:cxn ang="0">
                  <a:pos x="TX339" y="TY339"/>
                </a:cxn>
                <a:cxn ang="0">
                  <a:pos x="TX340" y="TY340"/>
                </a:cxn>
                <a:cxn ang="0">
                  <a:pos x="TX341" y="TY341"/>
                </a:cxn>
                <a:cxn ang="0">
                  <a:pos x="TX342" y="TY342"/>
                </a:cxn>
                <a:cxn ang="0">
                  <a:pos x="TX343" y="TY343"/>
                </a:cxn>
                <a:cxn ang="0">
                  <a:pos x="TX344" y="TY344"/>
                </a:cxn>
                <a:cxn ang="0">
                  <a:pos x="TX345" y="TY345"/>
                </a:cxn>
                <a:cxn ang="0">
                  <a:pos x="TX346" y="TY346"/>
                </a:cxn>
                <a:cxn ang="0">
                  <a:pos x="TX347" y="TY347"/>
                </a:cxn>
                <a:cxn ang="0">
                  <a:pos x="TX348" y="TY348"/>
                </a:cxn>
                <a:cxn ang="0">
                  <a:pos x="TX349" y="TY349"/>
                </a:cxn>
                <a:cxn ang="0">
                  <a:pos x="TX350" y="TY350"/>
                </a:cxn>
              </a:cxnLst>
              <a:rect l="l" t="t" r="r" b="b"/>
              <a:pathLst>
                <a:path w="4897" h="5005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4" name="Freeform 45"/>
            <p:cNvSpPr/>
            <p:nvPr/>
          </p:nvSpPr>
          <p:spPr>
            <a:xfrm>
              <a:off x="8914130" y="2480310"/>
              <a:ext cx="234315" cy="188595"/>
            </a:xfrm>
            <a:custGeom>
              <a:avLst/>
              <a:gdLst>
                <a:gd name="TX0" fmla="*/ 1131 w 1593"/>
                <a:gd name="TY0" fmla="*/ 0 h 1603"/>
                <a:gd name="TX1" fmla="*/ 1075 w 1593"/>
                <a:gd name="TY1" fmla="*/ 4 h 1603"/>
                <a:gd name="TX2" fmla="*/ 1048 w 1593"/>
                <a:gd name="TY2" fmla="*/ 105 h 1603"/>
                <a:gd name="TX3" fmla="*/ 1040 w 1593"/>
                <a:gd name="TY3" fmla="*/ 132 h 1603"/>
                <a:gd name="TX4" fmla="*/ 1019 w 1593"/>
                <a:gd name="TY4" fmla="*/ 186 h 1603"/>
                <a:gd name="TX5" fmla="*/ 983 w 1593"/>
                <a:gd name="TY5" fmla="*/ 263 h 1603"/>
                <a:gd name="TX6" fmla="*/ 920 w 1593"/>
                <a:gd name="TY6" fmla="*/ 354 h 1603"/>
                <a:gd name="TX7" fmla="*/ 844 w 1593"/>
                <a:gd name="TY7" fmla="*/ 434 h 1603"/>
                <a:gd name="TX8" fmla="*/ 756 w 1593"/>
                <a:gd name="TY8" fmla="*/ 501 h 1603"/>
                <a:gd name="TX9" fmla="*/ 659 w 1593"/>
                <a:gd name="TY9" fmla="*/ 553 h 1603"/>
                <a:gd name="TX10" fmla="*/ 555 w 1593"/>
                <a:gd name="TY10" fmla="*/ 589 h 1603"/>
                <a:gd name="TX11" fmla="*/ 471 w 1593"/>
                <a:gd name="TY11" fmla="*/ 604 h 1603"/>
                <a:gd name="TX12" fmla="*/ 415 w 1593"/>
                <a:gd name="TY12" fmla="*/ 609 h 1603"/>
                <a:gd name="TX13" fmla="*/ 386 w 1593"/>
                <a:gd name="TY13" fmla="*/ 609 h 1603"/>
                <a:gd name="TX14" fmla="*/ 352 w 1593"/>
                <a:gd name="TY14" fmla="*/ 609 h 1603"/>
                <a:gd name="TX15" fmla="*/ 286 w 1593"/>
                <a:gd name="TY15" fmla="*/ 602 h 1603"/>
                <a:gd name="TX16" fmla="*/ 220 w 1593"/>
                <a:gd name="TY16" fmla="*/ 589 h 1603"/>
                <a:gd name="TX17" fmla="*/ 156 w 1593"/>
                <a:gd name="TY17" fmla="*/ 570 h 1603"/>
                <a:gd name="TX18" fmla="*/ 125 w 1593"/>
                <a:gd name="TY18" fmla="*/ 558 h 1603"/>
                <a:gd name="TX19" fmla="*/ 30 w 1593"/>
                <a:gd name="TY19" fmla="*/ 518 h 1603"/>
                <a:gd name="TX20" fmla="*/ 0 w 1593"/>
                <a:gd name="TY20" fmla="*/ 553 h 1603"/>
                <a:gd name="TX21" fmla="*/ 465 w 1593"/>
                <a:gd name="TY21" fmla="*/ 1401 h 1603"/>
                <a:gd name="TX22" fmla="*/ 476 w 1593"/>
                <a:gd name="TY22" fmla="*/ 1419 h 1603"/>
                <a:gd name="TX23" fmla="*/ 504 w 1593"/>
                <a:gd name="TY23" fmla="*/ 1450 h 1603"/>
                <a:gd name="TX24" fmla="*/ 537 w 1593"/>
                <a:gd name="TY24" fmla="*/ 1474 h 1603"/>
                <a:gd name="TX25" fmla="*/ 575 w 1593"/>
                <a:gd name="TY25" fmla="*/ 1490 h 1603"/>
                <a:gd name="TX26" fmla="*/ 596 w 1593"/>
                <a:gd name="TY26" fmla="*/ 1495 h 1603"/>
                <a:gd name="TX27" fmla="*/ 1156 w 1593"/>
                <a:gd name="TY27" fmla="*/ 1599 h 1603"/>
                <a:gd name="TX28" fmla="*/ 1173 w 1593"/>
                <a:gd name="TY28" fmla="*/ 1602 h 1603"/>
                <a:gd name="TX29" fmla="*/ 1205 w 1593"/>
                <a:gd name="TY29" fmla="*/ 1602 h 1603"/>
                <a:gd name="TX30" fmla="*/ 1237 w 1593"/>
                <a:gd name="TY30" fmla="*/ 1597 h 1603"/>
                <a:gd name="TX31" fmla="*/ 1267 w 1593"/>
                <a:gd name="TY31" fmla="*/ 1587 h 1603"/>
                <a:gd name="TX32" fmla="*/ 1296 w 1593"/>
                <a:gd name="TY32" fmla="*/ 1571 h 1603"/>
                <a:gd name="TX33" fmla="*/ 1321 w 1593"/>
                <a:gd name="TY33" fmla="*/ 1552 h 1603"/>
                <a:gd name="TX34" fmla="*/ 1342 w 1593"/>
                <a:gd name="TY34" fmla="*/ 1528 h 1603"/>
                <a:gd name="TX35" fmla="*/ 1359 w 1593"/>
                <a:gd name="TY35" fmla="*/ 1500 h 1603"/>
                <a:gd name="TX36" fmla="*/ 1366 w 1593"/>
                <a:gd name="TY36" fmla="*/ 1483 h 1603"/>
                <a:gd name="TX37" fmla="*/ 1578 w 1593"/>
                <a:gd name="TY37" fmla="*/ 954 h 1603"/>
                <a:gd name="TX38" fmla="*/ 1586 w 1593"/>
                <a:gd name="TY38" fmla="*/ 934 h 1603"/>
                <a:gd name="TX39" fmla="*/ 1592 w 1593"/>
                <a:gd name="TY39" fmla="*/ 893 h 1603"/>
                <a:gd name="TX40" fmla="*/ 1590 w 1593"/>
                <a:gd name="TY40" fmla="*/ 851 h 1603"/>
                <a:gd name="TX41" fmla="*/ 1578 w 1593"/>
                <a:gd name="TY41" fmla="*/ 811 h 1603"/>
                <a:gd name="TX42" fmla="*/ 1568 w 1593"/>
                <a:gd name="TY42" fmla="*/ 793 h 1603"/>
                <a:gd name="TX43" fmla="*/ 1131 w 1593"/>
                <a:gd name="TY43" fmla="*/ 0 h 1603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  <a:cxn ang="0">
                  <a:pos x="TX42" y="TY42"/>
                </a:cxn>
                <a:cxn ang="0">
                  <a:pos x="TX43" y="TY43"/>
                </a:cxn>
              </a:cxnLst>
              <a:rect l="l" t="t" r="r" b="b"/>
              <a:pathLst>
                <a:path w="1593" h="1603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Freeform 46"/>
            <p:cNvSpPr/>
            <p:nvPr/>
          </p:nvSpPr>
          <p:spPr>
            <a:xfrm>
              <a:off x="8511540" y="2483485"/>
              <a:ext cx="236855" cy="185420"/>
            </a:xfrm>
            <a:custGeom>
              <a:avLst/>
              <a:gdLst>
                <a:gd name="TX0" fmla="*/ 1505 w 1606"/>
                <a:gd name="TY0" fmla="*/ 541 h 1578"/>
                <a:gd name="TX1" fmla="*/ 1472 w 1606"/>
                <a:gd name="TY1" fmla="*/ 554 h 1578"/>
                <a:gd name="TX2" fmla="*/ 1406 w 1606"/>
                <a:gd name="TY2" fmla="*/ 575 h 1578"/>
                <a:gd name="TX3" fmla="*/ 1338 w 1606"/>
                <a:gd name="TY3" fmla="*/ 589 h 1578"/>
                <a:gd name="TX4" fmla="*/ 1269 w 1606"/>
                <a:gd name="TY4" fmla="*/ 596 h 1578"/>
                <a:gd name="TX5" fmla="*/ 1234 w 1606"/>
                <a:gd name="TY5" fmla="*/ 597 h 1578"/>
                <a:gd name="TX6" fmla="*/ 1177 w 1606"/>
                <a:gd name="TY6" fmla="*/ 595 h 1578"/>
                <a:gd name="TX7" fmla="*/ 1067 w 1606"/>
                <a:gd name="TY7" fmla="*/ 577 h 1578"/>
                <a:gd name="TX8" fmla="*/ 963 w 1606"/>
                <a:gd name="TY8" fmla="*/ 542 h 1578"/>
                <a:gd name="TX9" fmla="*/ 867 w 1606"/>
                <a:gd name="TY9" fmla="*/ 491 h 1578"/>
                <a:gd name="TX10" fmla="*/ 779 w 1606"/>
                <a:gd name="TY10" fmla="*/ 426 h 1578"/>
                <a:gd name="TX11" fmla="*/ 703 w 1606"/>
                <a:gd name="TY11" fmla="*/ 347 h 1578"/>
                <a:gd name="TX12" fmla="*/ 641 w 1606"/>
                <a:gd name="TY12" fmla="*/ 257 h 1578"/>
                <a:gd name="TX13" fmla="*/ 593 w 1606"/>
                <a:gd name="TY13" fmla="*/ 156 h 1578"/>
                <a:gd name="TX14" fmla="*/ 575 w 1606"/>
                <a:gd name="TY14" fmla="*/ 103 h 1578"/>
                <a:gd name="TX15" fmla="*/ 546 w 1606"/>
                <a:gd name="TY15" fmla="*/ 4 h 1578"/>
                <a:gd name="TX16" fmla="*/ 446 w 1606"/>
                <a:gd name="TY16" fmla="*/ 0 h 1578"/>
                <a:gd name="TX17" fmla="*/ 24 w 1606"/>
                <a:gd name="TY17" fmla="*/ 768 h 1578"/>
                <a:gd name="TX18" fmla="*/ 14 w 1606"/>
                <a:gd name="TY18" fmla="*/ 787 h 1578"/>
                <a:gd name="TX19" fmla="*/ 3 w 1606"/>
                <a:gd name="TY19" fmla="*/ 826 h 1578"/>
                <a:gd name="TX20" fmla="*/ 0 w 1606"/>
                <a:gd name="TY20" fmla="*/ 868 h 1578"/>
                <a:gd name="TX21" fmla="*/ 7 w 1606"/>
                <a:gd name="TY21" fmla="*/ 909 h 1578"/>
                <a:gd name="TX22" fmla="*/ 14 w 1606"/>
                <a:gd name="TY22" fmla="*/ 929 h 1578"/>
                <a:gd name="TX23" fmla="*/ 226 w 1606"/>
                <a:gd name="TY23" fmla="*/ 1459 h 1578"/>
                <a:gd name="TX24" fmla="*/ 233 w 1606"/>
                <a:gd name="TY24" fmla="*/ 1475 h 1578"/>
                <a:gd name="TX25" fmla="*/ 250 w 1606"/>
                <a:gd name="TY25" fmla="*/ 1503 h 1578"/>
                <a:gd name="TX26" fmla="*/ 272 w 1606"/>
                <a:gd name="TY26" fmla="*/ 1527 h 1578"/>
                <a:gd name="TX27" fmla="*/ 297 w 1606"/>
                <a:gd name="TY27" fmla="*/ 1547 h 1578"/>
                <a:gd name="TX28" fmla="*/ 325 w 1606"/>
                <a:gd name="TY28" fmla="*/ 1562 h 1578"/>
                <a:gd name="TX29" fmla="*/ 355 w 1606"/>
                <a:gd name="TY29" fmla="*/ 1572 h 1578"/>
                <a:gd name="TX30" fmla="*/ 387 w 1606"/>
                <a:gd name="TY30" fmla="*/ 1577 h 1578"/>
                <a:gd name="TX31" fmla="*/ 419 w 1606"/>
                <a:gd name="TY31" fmla="*/ 1577 h 1578"/>
                <a:gd name="TX32" fmla="*/ 436 w 1606"/>
                <a:gd name="TY32" fmla="*/ 1575 h 1578"/>
                <a:gd name="TX33" fmla="*/ 996 w 1606"/>
                <a:gd name="TY33" fmla="*/ 1470 h 1578"/>
                <a:gd name="TX34" fmla="*/ 1017 w 1606"/>
                <a:gd name="TY34" fmla="*/ 1465 h 1578"/>
                <a:gd name="TX35" fmla="*/ 1055 w 1606"/>
                <a:gd name="TY35" fmla="*/ 1449 h 1578"/>
                <a:gd name="TX36" fmla="*/ 1088 w 1606"/>
                <a:gd name="TY36" fmla="*/ 1425 h 1578"/>
                <a:gd name="TX37" fmla="*/ 1117 w 1606"/>
                <a:gd name="TY37" fmla="*/ 1394 h 1578"/>
                <a:gd name="TX38" fmla="*/ 1127 w 1606"/>
                <a:gd name="TY38" fmla="*/ 1376 h 1578"/>
                <a:gd name="TX39" fmla="*/ 1605 w 1606"/>
                <a:gd name="TY39" fmla="*/ 506 h 1578"/>
                <a:gd name="TX40" fmla="*/ 1601 w 1606"/>
                <a:gd name="TY40" fmla="*/ 502 h 1578"/>
                <a:gd name="TX41" fmla="*/ 1505 w 1606"/>
                <a:gd name="TY41" fmla="*/ 541 h 1578"/>
              </a:gdLst>
              <a:ahLst/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  <a:cxn ang="0">
                  <a:pos x="TX15" y="TY15"/>
                </a:cxn>
                <a:cxn ang="0">
                  <a:pos x="TX16" y="TY16"/>
                </a:cxn>
                <a:cxn ang="0">
                  <a:pos x="TX17" y="TY17"/>
                </a:cxn>
                <a:cxn ang="0">
                  <a:pos x="TX18" y="TY18"/>
                </a:cxn>
                <a:cxn ang="0">
                  <a:pos x="TX19" y="TY19"/>
                </a:cxn>
                <a:cxn ang="0">
                  <a:pos x="TX20" y="TY20"/>
                </a:cxn>
                <a:cxn ang="0">
                  <a:pos x="TX21" y="TY21"/>
                </a:cxn>
                <a:cxn ang="0">
                  <a:pos x="TX22" y="TY22"/>
                </a:cxn>
                <a:cxn ang="0">
                  <a:pos x="TX23" y="TY23"/>
                </a:cxn>
                <a:cxn ang="0">
                  <a:pos x="TX24" y="TY24"/>
                </a:cxn>
                <a:cxn ang="0">
                  <a:pos x="TX25" y="TY25"/>
                </a:cxn>
                <a:cxn ang="0">
                  <a:pos x="TX26" y="TY26"/>
                </a:cxn>
                <a:cxn ang="0">
                  <a:pos x="TX27" y="TY27"/>
                </a:cxn>
                <a:cxn ang="0">
                  <a:pos x="TX28" y="TY28"/>
                </a:cxn>
                <a:cxn ang="0">
                  <a:pos x="TX29" y="TY29"/>
                </a:cxn>
                <a:cxn ang="0">
                  <a:pos x="TX30" y="TY30"/>
                </a:cxn>
                <a:cxn ang="0">
                  <a:pos x="TX31" y="TY31"/>
                </a:cxn>
                <a:cxn ang="0">
                  <a:pos x="TX32" y="TY32"/>
                </a:cxn>
                <a:cxn ang="0">
                  <a:pos x="TX33" y="TY33"/>
                </a:cxn>
                <a:cxn ang="0">
                  <a:pos x="TX34" y="TY34"/>
                </a:cxn>
                <a:cxn ang="0">
                  <a:pos x="TX35" y="TY35"/>
                </a:cxn>
                <a:cxn ang="0">
                  <a:pos x="TX36" y="TY36"/>
                </a:cxn>
                <a:cxn ang="0">
                  <a:pos x="TX37" y="TY37"/>
                </a:cxn>
                <a:cxn ang="0">
                  <a:pos x="TX38" y="TY38"/>
                </a:cxn>
                <a:cxn ang="0">
                  <a:pos x="TX39" y="TY39"/>
                </a:cxn>
                <a:cxn ang="0">
                  <a:pos x="TX40" y="TY40"/>
                </a:cxn>
                <a:cxn ang="0">
                  <a:pos x="TX41" y="TY41"/>
                </a:cxn>
              </a:cxnLst>
              <a:rect l="l" t="t" r="r" b="b"/>
              <a:pathLst>
                <a:path w="1606" h="1578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 w="0">
              <a:noFill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indent="0" algn="l" defTabSz="9000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 lang="ko-KR" altLang="en-US"/>
              </a:pPr>
              <a:endParaRPr lang="ko-KR" altLang="en-US" sz="1800" b="0" cap="none"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36" name="Freeform 68"/>
          <p:cNvSpPr/>
          <p:nvPr/>
        </p:nvSpPr>
        <p:spPr>
          <a:xfrm>
            <a:off x="1267540" y="1948815"/>
            <a:ext cx="720725" cy="720725"/>
          </a:xfrm>
          <a:custGeom>
            <a:avLst/>
            <a:gdLst>
              <a:gd name="TX0" fmla="*/ 5883 w 6086"/>
              <a:gd name="TY0" fmla="*/ 2567 h 6084"/>
              <a:gd name="TX1" fmla="*/ 5428 w 6086"/>
              <a:gd name="TY1" fmla="*/ 2567 h 6084"/>
              <a:gd name="TX2" fmla="*/ 5416 w 6086"/>
              <a:gd name="TY2" fmla="*/ 2507 h 6084"/>
              <a:gd name="TX3" fmla="*/ 5387 w 6086"/>
              <a:gd name="TY3" fmla="*/ 2389 h 6084"/>
              <a:gd name="TX4" fmla="*/ 5352 w 6086"/>
              <a:gd name="TY4" fmla="*/ 2274 h 6084"/>
              <a:gd name="TX5" fmla="*/ 5311 w 6086"/>
              <a:gd name="TY5" fmla="*/ 2161 h 6084"/>
              <a:gd name="TX6" fmla="*/ 5266 w 6086"/>
              <a:gd name="TY6" fmla="*/ 2051 h 6084"/>
              <a:gd name="TX7" fmla="*/ 5214 w 6086"/>
              <a:gd name="TY7" fmla="*/ 1943 h 6084"/>
              <a:gd name="TX8" fmla="*/ 5158 w 6086"/>
              <a:gd name="TY8" fmla="*/ 1839 h 6084"/>
              <a:gd name="TX9" fmla="*/ 5097 w 6086"/>
              <a:gd name="TY9" fmla="*/ 1737 h 6084"/>
              <a:gd name="TX10" fmla="*/ 5065 w 6086"/>
              <a:gd name="TY10" fmla="*/ 1688 h 6084"/>
              <a:gd name="TX11" fmla="*/ 5386 w 6086"/>
              <a:gd name="TY11" fmla="*/ 1367 h 6084"/>
              <a:gd name="TX12" fmla="*/ 5399 w 6086"/>
              <a:gd name="TY12" fmla="*/ 1352 h 6084"/>
              <a:gd name="TX13" fmla="*/ 5421 w 6086"/>
              <a:gd name="TY13" fmla="*/ 1319 h 6084"/>
              <a:gd name="TX14" fmla="*/ 5436 w 6086"/>
              <a:gd name="TY14" fmla="*/ 1282 h 6084"/>
              <a:gd name="TX15" fmla="*/ 5443 w 6086"/>
              <a:gd name="TY15" fmla="*/ 1244 h 6084"/>
              <a:gd name="TX16" fmla="*/ 5443 w 6086"/>
              <a:gd name="TY16" fmla="*/ 1205 h 6084"/>
              <a:gd name="TX17" fmla="*/ 5436 w 6086"/>
              <a:gd name="TY17" fmla="*/ 1168 h 6084"/>
              <a:gd name="TX18" fmla="*/ 5421 w 6086"/>
              <a:gd name="TY18" fmla="*/ 1131 h 6084"/>
              <a:gd name="TX19" fmla="*/ 5399 w 6086"/>
              <a:gd name="TY19" fmla="*/ 1098 h 6084"/>
              <a:gd name="TX20" fmla="*/ 5386 w 6086"/>
              <a:gd name="TY20" fmla="*/ 1083 h 6084"/>
              <a:gd name="TX21" fmla="*/ 4999 w 6086"/>
              <a:gd name="TY21" fmla="*/ 696 h 6084"/>
              <a:gd name="TX22" fmla="*/ 4984 w 6086"/>
              <a:gd name="TY22" fmla="*/ 682 h 6084"/>
              <a:gd name="TX23" fmla="*/ 4950 w 6086"/>
              <a:gd name="TY23" fmla="*/ 661 h 6084"/>
              <a:gd name="TX24" fmla="*/ 4914 w 6086"/>
              <a:gd name="TY24" fmla="*/ 646 h 6084"/>
              <a:gd name="TX25" fmla="*/ 4876 w 6086"/>
              <a:gd name="TY25" fmla="*/ 639 h 6084"/>
              <a:gd name="TX26" fmla="*/ 4838 w 6086"/>
              <a:gd name="TY26" fmla="*/ 639 h 6084"/>
              <a:gd name="TX27" fmla="*/ 4800 w 6086"/>
              <a:gd name="TY27" fmla="*/ 646 h 6084"/>
              <a:gd name="TX28" fmla="*/ 4763 w 6086"/>
              <a:gd name="TY28" fmla="*/ 661 h 6084"/>
              <a:gd name="TX29" fmla="*/ 4730 w 6086"/>
              <a:gd name="TY29" fmla="*/ 682 h 6084"/>
              <a:gd name="TX30" fmla="*/ 4715 w 6086"/>
              <a:gd name="TY30" fmla="*/ 696 h 6084"/>
              <a:gd name="TX31" fmla="*/ 4394 w 6086"/>
              <a:gd name="TY31" fmla="*/ 1017 h 6084"/>
              <a:gd name="TX32" fmla="*/ 4345 w 6086"/>
              <a:gd name="TY32" fmla="*/ 985 h 6084"/>
              <a:gd name="TX33" fmla="*/ 4243 w 6086"/>
              <a:gd name="TY33" fmla="*/ 925 h 6084"/>
              <a:gd name="TX34" fmla="*/ 4139 w 6086"/>
              <a:gd name="TY34" fmla="*/ 869 h 6084"/>
              <a:gd name="TX35" fmla="*/ 4031 w 6086"/>
              <a:gd name="TY35" fmla="*/ 817 h 6084"/>
              <a:gd name="TX36" fmla="*/ 3921 w 6086"/>
              <a:gd name="TY36" fmla="*/ 771 h 6084"/>
              <a:gd name="TX37" fmla="*/ 3808 w 6086"/>
              <a:gd name="TY37" fmla="*/ 730 h 6084"/>
              <a:gd name="TX38" fmla="*/ 3693 w 6086"/>
              <a:gd name="TY38" fmla="*/ 695 h 6084"/>
              <a:gd name="TX39" fmla="*/ 3575 w 6086"/>
              <a:gd name="TY39" fmla="*/ 666 h 6084"/>
              <a:gd name="TX40" fmla="*/ 3515 w 6086"/>
              <a:gd name="TY40" fmla="*/ 654 h 6084"/>
              <a:gd name="TX41" fmla="*/ 3515 w 6086"/>
              <a:gd name="TY41" fmla="*/ 201 h 6084"/>
              <a:gd name="TX42" fmla="*/ 3514 w 6086"/>
              <a:gd name="TY42" fmla="*/ 180 h 6084"/>
              <a:gd name="TX43" fmla="*/ 3506 w 6086"/>
              <a:gd name="TY43" fmla="*/ 141 h 6084"/>
              <a:gd name="TX44" fmla="*/ 3491 w 6086"/>
              <a:gd name="TY44" fmla="*/ 104 h 6084"/>
              <a:gd name="TX45" fmla="*/ 3469 w 6086"/>
              <a:gd name="TY45" fmla="*/ 72 h 6084"/>
              <a:gd name="TX46" fmla="*/ 3442 w 6086"/>
              <a:gd name="TY46" fmla="*/ 45 h 6084"/>
              <a:gd name="TX47" fmla="*/ 3410 w 6086"/>
              <a:gd name="TY47" fmla="*/ 24 h 6084"/>
              <a:gd name="TX48" fmla="*/ 3373 w 6086"/>
              <a:gd name="TY48" fmla="*/ 8 h 6084"/>
              <a:gd name="TX49" fmla="*/ 3334 w 6086"/>
              <a:gd name="TY49" fmla="*/ 0 h 6084"/>
              <a:gd name="TX50" fmla="*/ 3314 w 6086"/>
              <a:gd name="TY50" fmla="*/ 0 h 6084"/>
              <a:gd name="TX51" fmla="*/ 2768 w 6086"/>
              <a:gd name="TY51" fmla="*/ 0 h 6084"/>
              <a:gd name="TX52" fmla="*/ 2748 w 6086"/>
              <a:gd name="TY52" fmla="*/ 0 h 6084"/>
              <a:gd name="TX53" fmla="*/ 2709 w 6086"/>
              <a:gd name="TY53" fmla="*/ 8 h 6084"/>
              <a:gd name="TX54" fmla="*/ 2672 w 6086"/>
              <a:gd name="TY54" fmla="*/ 24 h 6084"/>
              <a:gd name="TX55" fmla="*/ 2640 w 6086"/>
              <a:gd name="TY55" fmla="*/ 45 h 6084"/>
              <a:gd name="TX56" fmla="*/ 2613 w 6086"/>
              <a:gd name="TY56" fmla="*/ 72 h 6084"/>
              <a:gd name="TX57" fmla="*/ 2591 w 6086"/>
              <a:gd name="TY57" fmla="*/ 104 h 6084"/>
              <a:gd name="TX58" fmla="*/ 2576 w 6086"/>
              <a:gd name="TY58" fmla="*/ 141 h 6084"/>
              <a:gd name="TX59" fmla="*/ 2568 w 6086"/>
              <a:gd name="TY59" fmla="*/ 180 h 6084"/>
              <a:gd name="TX60" fmla="*/ 2567 w 6086"/>
              <a:gd name="TY60" fmla="*/ 201 h 6084"/>
              <a:gd name="TX61" fmla="*/ 2567 w 6086"/>
              <a:gd name="TY61" fmla="*/ 655 h 6084"/>
              <a:gd name="TX62" fmla="*/ 2508 w 6086"/>
              <a:gd name="TY62" fmla="*/ 667 h 6084"/>
              <a:gd name="TX63" fmla="*/ 2389 w 6086"/>
              <a:gd name="TY63" fmla="*/ 697 h 6084"/>
              <a:gd name="TX64" fmla="*/ 2275 w 6086"/>
              <a:gd name="TY64" fmla="*/ 731 h 6084"/>
              <a:gd name="TX65" fmla="*/ 2161 w 6086"/>
              <a:gd name="TY65" fmla="*/ 772 h 6084"/>
              <a:gd name="TX66" fmla="*/ 2052 w 6086"/>
              <a:gd name="TY66" fmla="*/ 817 h 6084"/>
              <a:gd name="TX67" fmla="*/ 1944 w 6086"/>
              <a:gd name="TY67" fmla="*/ 869 h 6084"/>
              <a:gd name="TX68" fmla="*/ 1840 w 6086"/>
              <a:gd name="TY68" fmla="*/ 925 h 6084"/>
              <a:gd name="TX69" fmla="*/ 1737 w 6086"/>
              <a:gd name="TY69" fmla="*/ 986 h 6084"/>
              <a:gd name="TX70" fmla="*/ 1688 w 6086"/>
              <a:gd name="TY70" fmla="*/ 1019 h 6084"/>
              <a:gd name="TX71" fmla="*/ 1367 w 6086"/>
              <a:gd name="TY71" fmla="*/ 698 h 6084"/>
              <a:gd name="TX72" fmla="*/ 1352 w 6086"/>
              <a:gd name="TY72" fmla="*/ 684 h 6084"/>
              <a:gd name="TX73" fmla="*/ 1319 w 6086"/>
              <a:gd name="TY73" fmla="*/ 662 h 6084"/>
              <a:gd name="TX74" fmla="*/ 1282 w 6086"/>
              <a:gd name="TY74" fmla="*/ 647 h 6084"/>
              <a:gd name="TX75" fmla="*/ 1244 w 6086"/>
              <a:gd name="TY75" fmla="*/ 640 h 6084"/>
              <a:gd name="TX76" fmla="*/ 1206 w 6086"/>
              <a:gd name="TY76" fmla="*/ 640 h 6084"/>
              <a:gd name="TX77" fmla="*/ 1168 w 6086"/>
              <a:gd name="TY77" fmla="*/ 647 h 6084"/>
              <a:gd name="TX78" fmla="*/ 1132 w 6086"/>
              <a:gd name="TY78" fmla="*/ 662 h 6084"/>
              <a:gd name="TX79" fmla="*/ 1099 w 6086"/>
              <a:gd name="TY79" fmla="*/ 684 h 6084"/>
              <a:gd name="TX80" fmla="*/ 1084 w 6086"/>
              <a:gd name="TY80" fmla="*/ 698 h 6084"/>
              <a:gd name="TX81" fmla="*/ 698 w 6086"/>
              <a:gd name="TY81" fmla="*/ 1083 h 6084"/>
              <a:gd name="TX82" fmla="*/ 684 w 6086"/>
              <a:gd name="TY82" fmla="*/ 1098 h 6084"/>
              <a:gd name="TX83" fmla="*/ 662 w 6086"/>
              <a:gd name="TY83" fmla="*/ 1131 h 6084"/>
              <a:gd name="TX84" fmla="*/ 648 w 6086"/>
              <a:gd name="TY84" fmla="*/ 1168 h 6084"/>
              <a:gd name="TX85" fmla="*/ 640 w 6086"/>
              <a:gd name="TY85" fmla="*/ 1205 h 6084"/>
              <a:gd name="TX86" fmla="*/ 640 w 6086"/>
              <a:gd name="TY86" fmla="*/ 1244 h 6084"/>
              <a:gd name="TX87" fmla="*/ 648 w 6086"/>
              <a:gd name="TY87" fmla="*/ 1282 h 6084"/>
              <a:gd name="TX88" fmla="*/ 662 w 6086"/>
              <a:gd name="TY88" fmla="*/ 1319 h 6084"/>
              <a:gd name="TX89" fmla="*/ 684 w 6086"/>
              <a:gd name="TY89" fmla="*/ 1352 h 6084"/>
              <a:gd name="TX90" fmla="*/ 698 w 6086"/>
              <a:gd name="TY90" fmla="*/ 1367 h 6084"/>
              <a:gd name="TX91" fmla="*/ 1019 w 6086"/>
              <a:gd name="TY91" fmla="*/ 1688 h 6084"/>
              <a:gd name="TX92" fmla="*/ 987 w 6086"/>
              <a:gd name="TY92" fmla="*/ 1737 h 6084"/>
              <a:gd name="TX93" fmla="*/ 926 w 6086"/>
              <a:gd name="TY93" fmla="*/ 1839 h 6084"/>
              <a:gd name="TX94" fmla="*/ 870 w 6086"/>
              <a:gd name="TY94" fmla="*/ 1943 h 6084"/>
              <a:gd name="TX95" fmla="*/ 818 w 6086"/>
              <a:gd name="TY95" fmla="*/ 2051 h 6084"/>
              <a:gd name="TX96" fmla="*/ 773 w 6086"/>
              <a:gd name="TY96" fmla="*/ 2160 h 6084"/>
              <a:gd name="TX97" fmla="*/ 732 w 6086"/>
              <a:gd name="TY97" fmla="*/ 2274 h 6084"/>
              <a:gd name="TX98" fmla="*/ 697 w 6086"/>
              <a:gd name="TY98" fmla="*/ 2389 h 6084"/>
              <a:gd name="TX99" fmla="*/ 668 w 6086"/>
              <a:gd name="TY99" fmla="*/ 2507 h 6084"/>
              <a:gd name="TX100" fmla="*/ 656 w 6086"/>
              <a:gd name="TY100" fmla="*/ 2567 h 6084"/>
              <a:gd name="TX101" fmla="*/ 201 w 6086"/>
              <a:gd name="TY101" fmla="*/ 2567 h 6084"/>
              <a:gd name="TX102" fmla="*/ 181 w 6086"/>
              <a:gd name="TY102" fmla="*/ 2568 h 6084"/>
              <a:gd name="TX103" fmla="*/ 142 w 6086"/>
              <a:gd name="TY103" fmla="*/ 2576 h 6084"/>
              <a:gd name="TX104" fmla="*/ 105 w 6086"/>
              <a:gd name="TY104" fmla="*/ 2591 h 6084"/>
              <a:gd name="TX105" fmla="*/ 73 w 6086"/>
              <a:gd name="TY105" fmla="*/ 2612 h 6084"/>
              <a:gd name="TX106" fmla="*/ 46 w 6086"/>
              <a:gd name="TY106" fmla="*/ 2640 h 6084"/>
              <a:gd name="TX107" fmla="*/ 24 w 6086"/>
              <a:gd name="TY107" fmla="*/ 2672 h 6084"/>
              <a:gd name="TX108" fmla="*/ 9 w 6086"/>
              <a:gd name="TY108" fmla="*/ 2708 h 6084"/>
              <a:gd name="TX109" fmla="*/ 1 w 6086"/>
              <a:gd name="TY109" fmla="*/ 2747 h 6084"/>
              <a:gd name="TX110" fmla="*/ 0 w 6086"/>
              <a:gd name="TY110" fmla="*/ 2768 h 6084"/>
              <a:gd name="TX111" fmla="*/ 0 w 6086"/>
              <a:gd name="TY111" fmla="*/ 3314 h 6084"/>
              <a:gd name="TX112" fmla="*/ 1 w 6086"/>
              <a:gd name="TY112" fmla="*/ 3334 h 6084"/>
              <a:gd name="TX113" fmla="*/ 9 w 6086"/>
              <a:gd name="TY113" fmla="*/ 3373 h 6084"/>
              <a:gd name="TX114" fmla="*/ 24 w 6086"/>
              <a:gd name="TY114" fmla="*/ 3410 h 6084"/>
              <a:gd name="TX115" fmla="*/ 46 w 6086"/>
              <a:gd name="TY115" fmla="*/ 3442 h 6084"/>
              <a:gd name="TX116" fmla="*/ 73 w 6086"/>
              <a:gd name="TY116" fmla="*/ 3469 h 6084"/>
              <a:gd name="TX117" fmla="*/ 105 w 6086"/>
              <a:gd name="TY117" fmla="*/ 3491 h 6084"/>
              <a:gd name="TX118" fmla="*/ 142 w 6086"/>
              <a:gd name="TY118" fmla="*/ 3506 h 6084"/>
              <a:gd name="TX119" fmla="*/ 181 w 6086"/>
              <a:gd name="TY119" fmla="*/ 3514 h 6084"/>
              <a:gd name="TX120" fmla="*/ 201 w 6086"/>
              <a:gd name="TY120" fmla="*/ 3515 h 6084"/>
              <a:gd name="TX121" fmla="*/ 656 w 6086"/>
              <a:gd name="TY121" fmla="*/ 3515 h 6084"/>
              <a:gd name="TX122" fmla="*/ 668 w 6086"/>
              <a:gd name="TY122" fmla="*/ 3574 h 6084"/>
              <a:gd name="TX123" fmla="*/ 697 w 6086"/>
              <a:gd name="TY123" fmla="*/ 3692 h 6084"/>
              <a:gd name="TX124" fmla="*/ 732 w 6086"/>
              <a:gd name="TY124" fmla="*/ 3807 h 6084"/>
              <a:gd name="TX125" fmla="*/ 772 w 6086"/>
              <a:gd name="TY125" fmla="*/ 3921 h 6084"/>
              <a:gd name="TX126" fmla="*/ 818 w 6086"/>
              <a:gd name="TY126" fmla="*/ 4030 h 6084"/>
              <a:gd name="TX127" fmla="*/ 870 w 6086"/>
              <a:gd name="TY127" fmla="*/ 4138 h 6084"/>
              <a:gd name="TX128" fmla="*/ 926 w 6086"/>
              <a:gd name="TY128" fmla="*/ 4242 h 6084"/>
              <a:gd name="TX129" fmla="*/ 987 w 6086"/>
              <a:gd name="TY129" fmla="*/ 4344 h 6084"/>
              <a:gd name="TX130" fmla="*/ 1019 w 6086"/>
              <a:gd name="TY130" fmla="*/ 4394 h 6084"/>
              <a:gd name="TX131" fmla="*/ 698 w 6086"/>
              <a:gd name="TY131" fmla="*/ 4715 h 6084"/>
              <a:gd name="TX132" fmla="*/ 684 w 6086"/>
              <a:gd name="TY132" fmla="*/ 4730 h 6084"/>
              <a:gd name="TX133" fmla="*/ 662 w 6086"/>
              <a:gd name="TY133" fmla="*/ 4763 h 6084"/>
              <a:gd name="TX134" fmla="*/ 648 w 6086"/>
              <a:gd name="TY134" fmla="*/ 4800 h 6084"/>
              <a:gd name="TX135" fmla="*/ 640 w 6086"/>
              <a:gd name="TY135" fmla="*/ 4838 h 6084"/>
              <a:gd name="TX136" fmla="*/ 640 w 6086"/>
              <a:gd name="TY136" fmla="*/ 4876 h 6084"/>
              <a:gd name="TX137" fmla="*/ 648 w 6086"/>
              <a:gd name="TY137" fmla="*/ 4914 h 6084"/>
              <a:gd name="TX138" fmla="*/ 662 w 6086"/>
              <a:gd name="TY138" fmla="*/ 4950 h 6084"/>
              <a:gd name="TX139" fmla="*/ 684 w 6086"/>
              <a:gd name="TY139" fmla="*/ 4983 h 6084"/>
              <a:gd name="TX140" fmla="*/ 698 w 6086"/>
              <a:gd name="TY140" fmla="*/ 4998 h 6084"/>
              <a:gd name="TX141" fmla="*/ 1085 w 6086"/>
              <a:gd name="TY141" fmla="*/ 5385 h 6084"/>
              <a:gd name="TX142" fmla="*/ 1100 w 6086"/>
              <a:gd name="TY142" fmla="*/ 5399 h 6084"/>
              <a:gd name="TX143" fmla="*/ 1133 w 6086"/>
              <a:gd name="TY143" fmla="*/ 5421 h 6084"/>
              <a:gd name="TX144" fmla="*/ 1169 w 6086"/>
              <a:gd name="TY144" fmla="*/ 5435 h 6084"/>
              <a:gd name="TX145" fmla="*/ 1207 w 6086"/>
              <a:gd name="TY145" fmla="*/ 5443 h 6084"/>
              <a:gd name="TX146" fmla="*/ 1245 w 6086"/>
              <a:gd name="TY146" fmla="*/ 5443 h 6084"/>
              <a:gd name="TX147" fmla="*/ 1283 w 6086"/>
              <a:gd name="TY147" fmla="*/ 5435 h 6084"/>
              <a:gd name="TX148" fmla="*/ 1320 w 6086"/>
              <a:gd name="TY148" fmla="*/ 5421 h 6084"/>
              <a:gd name="TX149" fmla="*/ 1354 w 6086"/>
              <a:gd name="TY149" fmla="*/ 5399 h 6084"/>
              <a:gd name="TX150" fmla="*/ 1369 w 6086"/>
              <a:gd name="TY150" fmla="*/ 5385 h 6084"/>
              <a:gd name="TX151" fmla="*/ 1690 w 6086"/>
              <a:gd name="TY151" fmla="*/ 5064 h 6084"/>
              <a:gd name="TX152" fmla="*/ 1739 w 6086"/>
              <a:gd name="TY152" fmla="*/ 5097 h 6084"/>
              <a:gd name="TX153" fmla="*/ 1840 w 6086"/>
              <a:gd name="TY153" fmla="*/ 5157 h 6084"/>
              <a:gd name="TX154" fmla="*/ 1944 w 6086"/>
              <a:gd name="TY154" fmla="*/ 5213 h 6084"/>
              <a:gd name="TX155" fmla="*/ 2052 w 6086"/>
              <a:gd name="TY155" fmla="*/ 5265 h 6084"/>
              <a:gd name="TX156" fmla="*/ 2162 w 6086"/>
              <a:gd name="TY156" fmla="*/ 5311 h 6084"/>
              <a:gd name="TX157" fmla="*/ 2276 w 6086"/>
              <a:gd name="TY157" fmla="*/ 5351 h 6084"/>
              <a:gd name="TX158" fmla="*/ 2391 w 6086"/>
              <a:gd name="TY158" fmla="*/ 5386 h 6084"/>
              <a:gd name="TX159" fmla="*/ 2509 w 6086"/>
              <a:gd name="TY159" fmla="*/ 5415 h 6084"/>
              <a:gd name="TX160" fmla="*/ 2569 w 6086"/>
              <a:gd name="TY160" fmla="*/ 5428 h 6084"/>
              <a:gd name="TX161" fmla="*/ 2569 w 6086"/>
              <a:gd name="TY161" fmla="*/ 5882 h 6084"/>
              <a:gd name="TX162" fmla="*/ 2569 w 6086"/>
              <a:gd name="TY162" fmla="*/ 5903 h 6084"/>
              <a:gd name="TX163" fmla="*/ 2577 w 6086"/>
              <a:gd name="TY163" fmla="*/ 5942 h 6084"/>
              <a:gd name="TX164" fmla="*/ 2592 w 6086"/>
              <a:gd name="TY164" fmla="*/ 5978 h 6084"/>
              <a:gd name="TX165" fmla="*/ 2614 w 6086"/>
              <a:gd name="TY165" fmla="*/ 6010 h 6084"/>
              <a:gd name="TX166" fmla="*/ 2641 w 6086"/>
              <a:gd name="TY166" fmla="*/ 6038 h 6084"/>
              <a:gd name="TX167" fmla="*/ 2673 w 6086"/>
              <a:gd name="TY167" fmla="*/ 6059 h 6084"/>
              <a:gd name="TX168" fmla="*/ 2710 w 6086"/>
              <a:gd name="TY168" fmla="*/ 6074 h 6084"/>
              <a:gd name="TX169" fmla="*/ 2749 w 6086"/>
              <a:gd name="TY169" fmla="*/ 6082 h 6084"/>
              <a:gd name="TX170" fmla="*/ 2770 w 6086"/>
              <a:gd name="TY170" fmla="*/ 6083 h 6084"/>
              <a:gd name="TX171" fmla="*/ 3315 w 6086"/>
              <a:gd name="TY171" fmla="*/ 6083 h 6084"/>
              <a:gd name="TX172" fmla="*/ 3336 w 6086"/>
              <a:gd name="TY172" fmla="*/ 6082 h 6084"/>
              <a:gd name="TX173" fmla="*/ 3375 w 6086"/>
              <a:gd name="TY173" fmla="*/ 6074 h 6084"/>
              <a:gd name="TX174" fmla="*/ 3412 w 6086"/>
              <a:gd name="TY174" fmla="*/ 6059 h 6084"/>
              <a:gd name="TX175" fmla="*/ 3443 w 6086"/>
              <a:gd name="TY175" fmla="*/ 6038 h 6084"/>
              <a:gd name="TX176" fmla="*/ 3471 w 6086"/>
              <a:gd name="TY176" fmla="*/ 6010 h 6084"/>
              <a:gd name="TX177" fmla="*/ 3492 w 6086"/>
              <a:gd name="TY177" fmla="*/ 5978 h 6084"/>
              <a:gd name="TX178" fmla="*/ 3508 w 6086"/>
              <a:gd name="TY178" fmla="*/ 5942 h 6084"/>
              <a:gd name="TX179" fmla="*/ 3516 w 6086"/>
              <a:gd name="TY179" fmla="*/ 5903 h 6084"/>
              <a:gd name="TX180" fmla="*/ 3516 w 6086"/>
              <a:gd name="TY180" fmla="*/ 5882 h 6084"/>
              <a:gd name="TX181" fmla="*/ 3516 w 6086"/>
              <a:gd name="TY181" fmla="*/ 5428 h 6084"/>
              <a:gd name="TX182" fmla="*/ 3576 w 6086"/>
              <a:gd name="TY182" fmla="*/ 5415 h 6084"/>
              <a:gd name="TX183" fmla="*/ 3694 w 6086"/>
              <a:gd name="TY183" fmla="*/ 5386 h 6084"/>
              <a:gd name="TX184" fmla="*/ 3809 w 6086"/>
              <a:gd name="TY184" fmla="*/ 5351 h 6084"/>
              <a:gd name="TX185" fmla="*/ 3922 w 6086"/>
              <a:gd name="TY185" fmla="*/ 5311 h 6084"/>
              <a:gd name="TX186" fmla="*/ 4032 w 6086"/>
              <a:gd name="TY186" fmla="*/ 5265 h 6084"/>
              <a:gd name="TX187" fmla="*/ 4140 w 6086"/>
              <a:gd name="TY187" fmla="*/ 5213 h 6084"/>
              <a:gd name="TX188" fmla="*/ 4244 w 6086"/>
              <a:gd name="TY188" fmla="*/ 5157 h 6084"/>
              <a:gd name="TX189" fmla="*/ 4346 w 6086"/>
              <a:gd name="TY189" fmla="*/ 5097 h 6084"/>
              <a:gd name="TX190" fmla="*/ 4395 w 6086"/>
              <a:gd name="TY190" fmla="*/ 5064 h 6084"/>
              <a:gd name="TX191" fmla="*/ 4716 w 6086"/>
              <a:gd name="TY191" fmla="*/ 5385 h 6084"/>
              <a:gd name="TX192" fmla="*/ 4731 w 6086"/>
              <a:gd name="TY192" fmla="*/ 5399 h 6084"/>
              <a:gd name="TX193" fmla="*/ 4764 w 6086"/>
              <a:gd name="TY193" fmla="*/ 5421 h 6084"/>
              <a:gd name="TX194" fmla="*/ 4801 w 6086"/>
              <a:gd name="TY194" fmla="*/ 5435 h 6084"/>
              <a:gd name="TX195" fmla="*/ 4839 w 6086"/>
              <a:gd name="TY195" fmla="*/ 5443 h 6084"/>
              <a:gd name="TX196" fmla="*/ 4878 w 6086"/>
              <a:gd name="TY196" fmla="*/ 5443 h 6084"/>
              <a:gd name="TX197" fmla="*/ 4916 w 6086"/>
              <a:gd name="TY197" fmla="*/ 5435 h 6084"/>
              <a:gd name="TX198" fmla="*/ 4952 w 6086"/>
              <a:gd name="TY198" fmla="*/ 5421 h 6084"/>
              <a:gd name="TX199" fmla="*/ 4985 w 6086"/>
              <a:gd name="TY199" fmla="*/ 5399 h 6084"/>
              <a:gd name="TX200" fmla="*/ 5000 w 6086"/>
              <a:gd name="TY200" fmla="*/ 5385 h 6084"/>
              <a:gd name="TX201" fmla="*/ 5387 w 6086"/>
              <a:gd name="TY201" fmla="*/ 4998 h 6084"/>
              <a:gd name="TX202" fmla="*/ 5401 w 6086"/>
              <a:gd name="TY202" fmla="*/ 4983 h 6084"/>
              <a:gd name="TX203" fmla="*/ 5422 w 6086"/>
              <a:gd name="TY203" fmla="*/ 4950 h 6084"/>
              <a:gd name="TX204" fmla="*/ 5437 w 6086"/>
              <a:gd name="TY204" fmla="*/ 4914 h 6084"/>
              <a:gd name="TX205" fmla="*/ 5444 w 6086"/>
              <a:gd name="TY205" fmla="*/ 4876 h 6084"/>
              <a:gd name="TX206" fmla="*/ 5444 w 6086"/>
              <a:gd name="TY206" fmla="*/ 4838 h 6084"/>
              <a:gd name="TX207" fmla="*/ 5437 w 6086"/>
              <a:gd name="TY207" fmla="*/ 4800 h 6084"/>
              <a:gd name="TX208" fmla="*/ 5422 w 6086"/>
              <a:gd name="TY208" fmla="*/ 4763 h 6084"/>
              <a:gd name="TX209" fmla="*/ 5401 w 6086"/>
              <a:gd name="TY209" fmla="*/ 4730 h 6084"/>
              <a:gd name="TX210" fmla="*/ 5387 w 6086"/>
              <a:gd name="TY210" fmla="*/ 4715 h 6084"/>
              <a:gd name="TX211" fmla="*/ 5066 w 6086"/>
              <a:gd name="TY211" fmla="*/ 4394 h 6084"/>
              <a:gd name="TX212" fmla="*/ 5098 w 6086"/>
              <a:gd name="TY212" fmla="*/ 4345 h 6084"/>
              <a:gd name="TX213" fmla="*/ 5159 w 6086"/>
              <a:gd name="TY213" fmla="*/ 4243 h 6084"/>
              <a:gd name="TX214" fmla="*/ 5214 w 6086"/>
              <a:gd name="TY214" fmla="*/ 4139 h 6084"/>
              <a:gd name="TX215" fmla="*/ 5266 w 6086"/>
              <a:gd name="TY215" fmla="*/ 4031 h 6084"/>
              <a:gd name="TX216" fmla="*/ 5312 w 6086"/>
              <a:gd name="TY216" fmla="*/ 3921 h 6084"/>
              <a:gd name="TX217" fmla="*/ 5353 w 6086"/>
              <a:gd name="TY217" fmla="*/ 3808 h 6084"/>
              <a:gd name="TX218" fmla="*/ 5388 w 6086"/>
              <a:gd name="TY218" fmla="*/ 3693 h 6084"/>
              <a:gd name="TX219" fmla="*/ 5417 w 6086"/>
              <a:gd name="TY219" fmla="*/ 3574 h 6084"/>
              <a:gd name="TX220" fmla="*/ 5429 w 6086"/>
              <a:gd name="TY220" fmla="*/ 3515 h 6084"/>
              <a:gd name="TX221" fmla="*/ 5884 w 6086"/>
              <a:gd name="TY221" fmla="*/ 3515 h 6084"/>
              <a:gd name="TX222" fmla="*/ 5904 w 6086"/>
              <a:gd name="TY222" fmla="*/ 3514 h 6084"/>
              <a:gd name="TX223" fmla="*/ 5943 w 6086"/>
              <a:gd name="TY223" fmla="*/ 3506 h 6084"/>
              <a:gd name="TX224" fmla="*/ 5980 w 6086"/>
              <a:gd name="TY224" fmla="*/ 3491 h 6084"/>
              <a:gd name="TX225" fmla="*/ 6012 w 6086"/>
              <a:gd name="TY225" fmla="*/ 3469 h 6084"/>
              <a:gd name="TX226" fmla="*/ 6039 w 6086"/>
              <a:gd name="TY226" fmla="*/ 3442 h 6084"/>
              <a:gd name="TX227" fmla="*/ 6061 w 6086"/>
              <a:gd name="TY227" fmla="*/ 3410 h 6084"/>
              <a:gd name="TX228" fmla="*/ 6076 w 6086"/>
              <a:gd name="TY228" fmla="*/ 3373 h 6084"/>
              <a:gd name="TX229" fmla="*/ 6084 w 6086"/>
              <a:gd name="TY229" fmla="*/ 3334 h 6084"/>
              <a:gd name="TX230" fmla="*/ 6085 w 6086"/>
              <a:gd name="TY230" fmla="*/ 3314 h 6084"/>
              <a:gd name="TX231" fmla="*/ 6085 w 6086"/>
              <a:gd name="TY231" fmla="*/ 2768 h 6084"/>
              <a:gd name="TX232" fmla="*/ 6084 w 6086"/>
              <a:gd name="TY232" fmla="*/ 2747 h 6084"/>
              <a:gd name="TX233" fmla="*/ 6076 w 6086"/>
              <a:gd name="TY233" fmla="*/ 2708 h 6084"/>
              <a:gd name="TX234" fmla="*/ 6060 w 6086"/>
              <a:gd name="TY234" fmla="*/ 2672 h 6084"/>
              <a:gd name="TX235" fmla="*/ 6039 w 6086"/>
              <a:gd name="TY235" fmla="*/ 2640 h 6084"/>
              <a:gd name="TX236" fmla="*/ 6011 w 6086"/>
              <a:gd name="TY236" fmla="*/ 2612 h 6084"/>
              <a:gd name="TX237" fmla="*/ 5979 w 6086"/>
              <a:gd name="TY237" fmla="*/ 2591 h 6084"/>
              <a:gd name="TX238" fmla="*/ 5942 w 6086"/>
              <a:gd name="TY238" fmla="*/ 2576 h 6084"/>
              <a:gd name="TX239" fmla="*/ 5903 w 6086"/>
              <a:gd name="TY239" fmla="*/ 2568 h 6084"/>
              <a:gd name="TX240" fmla="*/ 5883 w 6086"/>
              <a:gd name="TY240" fmla="*/ 2567 h 6084"/>
              <a:gd name="TX242" fmla="*/ 3042 w 6086"/>
              <a:gd name="TY242" fmla="*/ 4753 h 6084"/>
              <a:gd name="TX243" fmla="*/ 2954 w 6086"/>
              <a:gd name="TY243" fmla="*/ 4752 h 6084"/>
              <a:gd name="TX244" fmla="*/ 2781 w 6086"/>
              <a:gd name="TY244" fmla="*/ 4734 h 6084"/>
              <a:gd name="TX245" fmla="*/ 2614 w 6086"/>
              <a:gd name="TY245" fmla="*/ 4700 h 6084"/>
              <a:gd name="TX246" fmla="*/ 2453 w 6086"/>
              <a:gd name="TY246" fmla="*/ 4650 h 6084"/>
              <a:gd name="TX247" fmla="*/ 2300 w 6086"/>
              <a:gd name="TY247" fmla="*/ 4586 h 6084"/>
              <a:gd name="TX248" fmla="*/ 2154 w 6086"/>
              <a:gd name="TY248" fmla="*/ 4506 h 6084"/>
              <a:gd name="TX249" fmla="*/ 2018 w 6086"/>
              <a:gd name="TY249" fmla="*/ 4414 h 6084"/>
              <a:gd name="TX250" fmla="*/ 1891 w 6086"/>
              <a:gd name="TY250" fmla="*/ 4308 h 6084"/>
              <a:gd name="TX251" fmla="*/ 1775 w 6086"/>
              <a:gd name="TY251" fmla="*/ 4193 h 6084"/>
              <a:gd name="TX252" fmla="*/ 1669 w 6086"/>
              <a:gd name="TY252" fmla="*/ 4065 h 6084"/>
              <a:gd name="TX253" fmla="*/ 1577 w 6086"/>
              <a:gd name="TY253" fmla="*/ 3929 h 6084"/>
              <a:gd name="TX254" fmla="*/ 1498 w 6086"/>
              <a:gd name="TY254" fmla="*/ 3783 h 6084"/>
              <a:gd name="TX255" fmla="*/ 1433 w 6086"/>
              <a:gd name="TY255" fmla="*/ 3630 h 6084"/>
              <a:gd name="TX256" fmla="*/ 1383 w 6086"/>
              <a:gd name="TY256" fmla="*/ 3469 h 6084"/>
              <a:gd name="TX257" fmla="*/ 1349 w 6086"/>
              <a:gd name="TY257" fmla="*/ 3302 h 6084"/>
              <a:gd name="TX258" fmla="*/ 1331 w 6086"/>
              <a:gd name="TY258" fmla="*/ 3129 h 6084"/>
              <a:gd name="TX259" fmla="*/ 1330 w 6086"/>
              <a:gd name="TY259" fmla="*/ 3041 h 6084"/>
              <a:gd name="TX260" fmla="*/ 1331 w 6086"/>
              <a:gd name="TY260" fmla="*/ 2954 h 6084"/>
              <a:gd name="TX261" fmla="*/ 1349 w 6086"/>
              <a:gd name="TY261" fmla="*/ 2781 h 6084"/>
              <a:gd name="TX262" fmla="*/ 1383 w 6086"/>
              <a:gd name="TY262" fmla="*/ 2614 h 6084"/>
              <a:gd name="TX263" fmla="*/ 1433 w 6086"/>
              <a:gd name="TY263" fmla="*/ 2453 h 6084"/>
              <a:gd name="TX264" fmla="*/ 1498 w 6086"/>
              <a:gd name="TY264" fmla="*/ 2300 h 6084"/>
              <a:gd name="TX265" fmla="*/ 1577 w 6086"/>
              <a:gd name="TY265" fmla="*/ 2154 h 6084"/>
              <a:gd name="TX266" fmla="*/ 1669 w 6086"/>
              <a:gd name="TY266" fmla="*/ 2018 h 6084"/>
              <a:gd name="TX267" fmla="*/ 1775 w 6086"/>
              <a:gd name="TY267" fmla="*/ 1890 h 6084"/>
              <a:gd name="TX268" fmla="*/ 1891 w 6086"/>
              <a:gd name="TY268" fmla="*/ 1774 h 6084"/>
              <a:gd name="TX269" fmla="*/ 2018 w 6086"/>
              <a:gd name="TY269" fmla="*/ 1669 h 6084"/>
              <a:gd name="TX270" fmla="*/ 2154 w 6086"/>
              <a:gd name="TY270" fmla="*/ 1577 h 6084"/>
              <a:gd name="TX271" fmla="*/ 2300 w 6086"/>
              <a:gd name="TY271" fmla="*/ 1497 h 6084"/>
              <a:gd name="TX272" fmla="*/ 2453 w 6086"/>
              <a:gd name="TY272" fmla="*/ 1432 h 6084"/>
              <a:gd name="TX273" fmla="*/ 2614 w 6086"/>
              <a:gd name="TY273" fmla="*/ 1382 h 6084"/>
              <a:gd name="TX274" fmla="*/ 2781 w 6086"/>
              <a:gd name="TY274" fmla="*/ 1348 h 6084"/>
              <a:gd name="TX275" fmla="*/ 2954 w 6086"/>
              <a:gd name="TY275" fmla="*/ 1331 h 6084"/>
              <a:gd name="TX276" fmla="*/ 3042 w 6086"/>
              <a:gd name="TY276" fmla="*/ 1329 h 6084"/>
              <a:gd name="TX277" fmla="*/ 3130 w 6086"/>
              <a:gd name="TY277" fmla="*/ 1331 h 6084"/>
              <a:gd name="TX278" fmla="*/ 3302 w 6086"/>
              <a:gd name="TY278" fmla="*/ 1348 h 6084"/>
              <a:gd name="TX279" fmla="*/ 3470 w 6086"/>
              <a:gd name="TY279" fmla="*/ 1382 h 6084"/>
              <a:gd name="TX280" fmla="*/ 3631 w 6086"/>
              <a:gd name="TY280" fmla="*/ 1432 h 6084"/>
              <a:gd name="TX281" fmla="*/ 3784 w 6086"/>
              <a:gd name="TY281" fmla="*/ 1497 h 6084"/>
              <a:gd name="TX282" fmla="*/ 3929 w 6086"/>
              <a:gd name="TY282" fmla="*/ 1577 h 6084"/>
              <a:gd name="TX283" fmla="*/ 4066 w 6086"/>
              <a:gd name="TY283" fmla="*/ 1669 h 6084"/>
              <a:gd name="TX284" fmla="*/ 4193 w 6086"/>
              <a:gd name="TY284" fmla="*/ 1774 h 6084"/>
              <a:gd name="TX285" fmla="*/ 4309 w 6086"/>
              <a:gd name="TY285" fmla="*/ 1890 h 6084"/>
              <a:gd name="TX286" fmla="*/ 4414 w 6086"/>
              <a:gd name="TY286" fmla="*/ 2018 h 6084"/>
              <a:gd name="TX287" fmla="*/ 4506 w 6086"/>
              <a:gd name="TY287" fmla="*/ 2154 h 6084"/>
              <a:gd name="TX288" fmla="*/ 4586 w 6086"/>
              <a:gd name="TY288" fmla="*/ 2300 h 6084"/>
              <a:gd name="TX289" fmla="*/ 4651 w 6086"/>
              <a:gd name="TY289" fmla="*/ 2453 h 6084"/>
              <a:gd name="TX290" fmla="*/ 4701 w 6086"/>
              <a:gd name="TY290" fmla="*/ 2614 h 6084"/>
              <a:gd name="TX291" fmla="*/ 4735 w 6086"/>
              <a:gd name="TY291" fmla="*/ 2781 h 6084"/>
              <a:gd name="TX292" fmla="*/ 4752 w 6086"/>
              <a:gd name="TY292" fmla="*/ 2954 h 6084"/>
              <a:gd name="TX293" fmla="*/ 4754 w 6086"/>
              <a:gd name="TY293" fmla="*/ 3041 h 6084"/>
              <a:gd name="TX294" fmla="*/ 4752 w 6086"/>
              <a:gd name="TY294" fmla="*/ 3129 h 6084"/>
              <a:gd name="TX295" fmla="*/ 4735 w 6086"/>
              <a:gd name="TY295" fmla="*/ 3302 h 6084"/>
              <a:gd name="TX296" fmla="*/ 4701 w 6086"/>
              <a:gd name="TY296" fmla="*/ 3469 h 6084"/>
              <a:gd name="TX297" fmla="*/ 4651 w 6086"/>
              <a:gd name="TY297" fmla="*/ 3630 h 6084"/>
              <a:gd name="TX298" fmla="*/ 4586 w 6086"/>
              <a:gd name="TY298" fmla="*/ 3783 h 6084"/>
              <a:gd name="TX299" fmla="*/ 4506 w 6086"/>
              <a:gd name="TY299" fmla="*/ 3929 h 6084"/>
              <a:gd name="TX300" fmla="*/ 4414 w 6086"/>
              <a:gd name="TY300" fmla="*/ 4065 h 6084"/>
              <a:gd name="TX301" fmla="*/ 4309 w 6086"/>
              <a:gd name="TY301" fmla="*/ 4193 h 6084"/>
              <a:gd name="TX302" fmla="*/ 4193 w 6086"/>
              <a:gd name="TY302" fmla="*/ 4308 h 6084"/>
              <a:gd name="TX303" fmla="*/ 4066 w 6086"/>
              <a:gd name="TY303" fmla="*/ 4414 h 6084"/>
              <a:gd name="TX304" fmla="*/ 3929 w 6086"/>
              <a:gd name="TY304" fmla="*/ 4506 h 6084"/>
              <a:gd name="TX305" fmla="*/ 3784 w 6086"/>
              <a:gd name="TY305" fmla="*/ 4586 h 6084"/>
              <a:gd name="TX306" fmla="*/ 3631 w 6086"/>
              <a:gd name="TY306" fmla="*/ 4650 h 6084"/>
              <a:gd name="TX307" fmla="*/ 3470 w 6086"/>
              <a:gd name="TY307" fmla="*/ 4700 h 6084"/>
              <a:gd name="TX308" fmla="*/ 3302 w 6086"/>
              <a:gd name="TY308" fmla="*/ 4734 h 6084"/>
              <a:gd name="TX309" fmla="*/ 3130 w 6086"/>
              <a:gd name="TY309" fmla="*/ 4752 h 6084"/>
              <a:gd name="TX310" fmla="*/ 3042 w 6086"/>
              <a:gd name="TY310" fmla="*/ 4753 h 6084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  <a:cxn ang="0">
                <a:pos x="TX96" y="TY96"/>
              </a:cxn>
              <a:cxn ang="0">
                <a:pos x="TX97" y="TY97"/>
              </a:cxn>
              <a:cxn ang="0">
                <a:pos x="TX98" y="TY98"/>
              </a:cxn>
              <a:cxn ang="0">
                <a:pos x="TX99" y="TY99"/>
              </a:cxn>
              <a:cxn ang="0">
                <a:pos x="TX100" y="TY100"/>
              </a:cxn>
              <a:cxn ang="0">
                <a:pos x="TX101" y="TY101"/>
              </a:cxn>
              <a:cxn ang="0">
                <a:pos x="TX102" y="TY102"/>
              </a:cxn>
              <a:cxn ang="0">
                <a:pos x="TX103" y="TY103"/>
              </a:cxn>
              <a:cxn ang="0">
                <a:pos x="TX104" y="TY104"/>
              </a:cxn>
              <a:cxn ang="0">
                <a:pos x="TX105" y="TY105"/>
              </a:cxn>
              <a:cxn ang="0">
                <a:pos x="TX106" y="TY106"/>
              </a:cxn>
              <a:cxn ang="0">
                <a:pos x="TX107" y="TY107"/>
              </a:cxn>
              <a:cxn ang="0">
                <a:pos x="TX108" y="TY108"/>
              </a:cxn>
              <a:cxn ang="0">
                <a:pos x="TX109" y="TY109"/>
              </a:cxn>
              <a:cxn ang="0">
                <a:pos x="TX110" y="TY110"/>
              </a:cxn>
              <a:cxn ang="0">
                <a:pos x="TX111" y="TY111"/>
              </a:cxn>
              <a:cxn ang="0">
                <a:pos x="TX112" y="TY112"/>
              </a:cxn>
              <a:cxn ang="0">
                <a:pos x="TX113" y="TY113"/>
              </a:cxn>
              <a:cxn ang="0">
                <a:pos x="TX114" y="TY114"/>
              </a:cxn>
              <a:cxn ang="0">
                <a:pos x="TX115" y="TY115"/>
              </a:cxn>
              <a:cxn ang="0">
                <a:pos x="TX116" y="TY116"/>
              </a:cxn>
              <a:cxn ang="0">
                <a:pos x="TX117" y="TY117"/>
              </a:cxn>
              <a:cxn ang="0">
                <a:pos x="TX118" y="TY118"/>
              </a:cxn>
              <a:cxn ang="0">
                <a:pos x="TX119" y="TY119"/>
              </a:cxn>
              <a:cxn ang="0">
                <a:pos x="TX120" y="TY120"/>
              </a:cxn>
              <a:cxn ang="0">
                <a:pos x="TX121" y="TY121"/>
              </a:cxn>
              <a:cxn ang="0">
                <a:pos x="TX122" y="TY122"/>
              </a:cxn>
              <a:cxn ang="0">
                <a:pos x="TX123" y="TY123"/>
              </a:cxn>
              <a:cxn ang="0">
                <a:pos x="TX124" y="TY124"/>
              </a:cxn>
              <a:cxn ang="0">
                <a:pos x="TX125" y="TY125"/>
              </a:cxn>
              <a:cxn ang="0">
                <a:pos x="TX126" y="TY126"/>
              </a:cxn>
              <a:cxn ang="0">
                <a:pos x="TX127" y="TY127"/>
              </a:cxn>
              <a:cxn ang="0">
                <a:pos x="TX128" y="TY128"/>
              </a:cxn>
              <a:cxn ang="0">
                <a:pos x="TX129" y="TY129"/>
              </a:cxn>
              <a:cxn ang="0">
                <a:pos x="TX130" y="TY130"/>
              </a:cxn>
              <a:cxn ang="0">
                <a:pos x="TX131" y="TY131"/>
              </a:cxn>
              <a:cxn ang="0">
                <a:pos x="TX132" y="TY132"/>
              </a:cxn>
              <a:cxn ang="0">
                <a:pos x="TX133" y="TY133"/>
              </a:cxn>
              <a:cxn ang="0">
                <a:pos x="TX134" y="TY134"/>
              </a:cxn>
              <a:cxn ang="0">
                <a:pos x="TX135" y="TY135"/>
              </a:cxn>
              <a:cxn ang="0">
                <a:pos x="TX136" y="TY136"/>
              </a:cxn>
              <a:cxn ang="0">
                <a:pos x="TX137" y="TY137"/>
              </a:cxn>
              <a:cxn ang="0">
                <a:pos x="TX138" y="TY138"/>
              </a:cxn>
              <a:cxn ang="0">
                <a:pos x="TX139" y="TY139"/>
              </a:cxn>
              <a:cxn ang="0">
                <a:pos x="TX140" y="TY140"/>
              </a:cxn>
              <a:cxn ang="0">
                <a:pos x="TX141" y="TY141"/>
              </a:cxn>
              <a:cxn ang="0">
                <a:pos x="TX142" y="TY142"/>
              </a:cxn>
              <a:cxn ang="0">
                <a:pos x="TX143" y="TY143"/>
              </a:cxn>
              <a:cxn ang="0">
                <a:pos x="TX144" y="TY144"/>
              </a:cxn>
              <a:cxn ang="0">
                <a:pos x="TX145" y="TY145"/>
              </a:cxn>
              <a:cxn ang="0">
                <a:pos x="TX146" y="TY146"/>
              </a:cxn>
              <a:cxn ang="0">
                <a:pos x="TX147" y="TY147"/>
              </a:cxn>
              <a:cxn ang="0">
                <a:pos x="TX148" y="TY148"/>
              </a:cxn>
              <a:cxn ang="0">
                <a:pos x="TX149" y="TY149"/>
              </a:cxn>
              <a:cxn ang="0">
                <a:pos x="TX150" y="TY150"/>
              </a:cxn>
              <a:cxn ang="0">
                <a:pos x="TX151" y="TY151"/>
              </a:cxn>
              <a:cxn ang="0">
                <a:pos x="TX152" y="TY152"/>
              </a:cxn>
              <a:cxn ang="0">
                <a:pos x="TX153" y="TY153"/>
              </a:cxn>
              <a:cxn ang="0">
                <a:pos x="TX154" y="TY154"/>
              </a:cxn>
              <a:cxn ang="0">
                <a:pos x="TX155" y="TY155"/>
              </a:cxn>
              <a:cxn ang="0">
                <a:pos x="TX156" y="TY156"/>
              </a:cxn>
              <a:cxn ang="0">
                <a:pos x="TX157" y="TY157"/>
              </a:cxn>
              <a:cxn ang="0">
                <a:pos x="TX158" y="TY158"/>
              </a:cxn>
              <a:cxn ang="0">
                <a:pos x="TX159" y="TY159"/>
              </a:cxn>
              <a:cxn ang="0">
                <a:pos x="TX160" y="TY160"/>
              </a:cxn>
              <a:cxn ang="0">
                <a:pos x="TX161" y="TY161"/>
              </a:cxn>
              <a:cxn ang="0">
                <a:pos x="TX162" y="TY162"/>
              </a:cxn>
              <a:cxn ang="0">
                <a:pos x="TX163" y="TY163"/>
              </a:cxn>
              <a:cxn ang="0">
                <a:pos x="TX164" y="TY164"/>
              </a:cxn>
              <a:cxn ang="0">
                <a:pos x="TX165" y="TY165"/>
              </a:cxn>
              <a:cxn ang="0">
                <a:pos x="TX166" y="TY166"/>
              </a:cxn>
              <a:cxn ang="0">
                <a:pos x="TX167" y="TY167"/>
              </a:cxn>
              <a:cxn ang="0">
                <a:pos x="TX168" y="TY168"/>
              </a:cxn>
              <a:cxn ang="0">
                <a:pos x="TX169" y="TY169"/>
              </a:cxn>
              <a:cxn ang="0">
                <a:pos x="TX170" y="TY170"/>
              </a:cxn>
              <a:cxn ang="0">
                <a:pos x="TX171" y="TY171"/>
              </a:cxn>
              <a:cxn ang="0">
                <a:pos x="TX172" y="TY172"/>
              </a:cxn>
              <a:cxn ang="0">
                <a:pos x="TX173" y="TY173"/>
              </a:cxn>
              <a:cxn ang="0">
                <a:pos x="TX174" y="TY174"/>
              </a:cxn>
              <a:cxn ang="0">
                <a:pos x="TX175" y="TY175"/>
              </a:cxn>
              <a:cxn ang="0">
                <a:pos x="TX176" y="TY176"/>
              </a:cxn>
              <a:cxn ang="0">
                <a:pos x="TX177" y="TY177"/>
              </a:cxn>
              <a:cxn ang="0">
                <a:pos x="TX178" y="TY178"/>
              </a:cxn>
              <a:cxn ang="0">
                <a:pos x="TX179" y="TY179"/>
              </a:cxn>
              <a:cxn ang="0">
                <a:pos x="TX180" y="TY180"/>
              </a:cxn>
              <a:cxn ang="0">
                <a:pos x="TX181" y="TY181"/>
              </a:cxn>
              <a:cxn ang="0">
                <a:pos x="TX182" y="TY182"/>
              </a:cxn>
              <a:cxn ang="0">
                <a:pos x="TX183" y="TY183"/>
              </a:cxn>
              <a:cxn ang="0">
                <a:pos x="TX184" y="TY184"/>
              </a:cxn>
              <a:cxn ang="0">
                <a:pos x="TX185" y="TY185"/>
              </a:cxn>
              <a:cxn ang="0">
                <a:pos x="TX186" y="TY186"/>
              </a:cxn>
              <a:cxn ang="0">
                <a:pos x="TX187" y="TY187"/>
              </a:cxn>
              <a:cxn ang="0">
                <a:pos x="TX188" y="TY188"/>
              </a:cxn>
              <a:cxn ang="0">
                <a:pos x="TX189" y="TY189"/>
              </a:cxn>
              <a:cxn ang="0">
                <a:pos x="TX190" y="TY190"/>
              </a:cxn>
              <a:cxn ang="0">
                <a:pos x="TX191" y="TY191"/>
              </a:cxn>
              <a:cxn ang="0">
                <a:pos x="TX192" y="TY192"/>
              </a:cxn>
              <a:cxn ang="0">
                <a:pos x="TX193" y="TY193"/>
              </a:cxn>
              <a:cxn ang="0">
                <a:pos x="TX194" y="TY194"/>
              </a:cxn>
              <a:cxn ang="0">
                <a:pos x="TX195" y="TY195"/>
              </a:cxn>
              <a:cxn ang="0">
                <a:pos x="TX196" y="TY196"/>
              </a:cxn>
              <a:cxn ang="0">
                <a:pos x="TX197" y="TY197"/>
              </a:cxn>
              <a:cxn ang="0">
                <a:pos x="TX198" y="TY198"/>
              </a:cxn>
              <a:cxn ang="0">
                <a:pos x="TX199" y="TY199"/>
              </a:cxn>
              <a:cxn ang="0">
                <a:pos x="TX200" y="TY200"/>
              </a:cxn>
              <a:cxn ang="0">
                <a:pos x="TX201" y="TY201"/>
              </a:cxn>
              <a:cxn ang="0">
                <a:pos x="TX202" y="TY202"/>
              </a:cxn>
              <a:cxn ang="0">
                <a:pos x="TX203" y="TY203"/>
              </a:cxn>
              <a:cxn ang="0">
                <a:pos x="TX204" y="TY204"/>
              </a:cxn>
              <a:cxn ang="0">
                <a:pos x="TX205" y="TY205"/>
              </a:cxn>
              <a:cxn ang="0">
                <a:pos x="TX206" y="TY206"/>
              </a:cxn>
              <a:cxn ang="0">
                <a:pos x="TX207" y="TY207"/>
              </a:cxn>
              <a:cxn ang="0">
                <a:pos x="TX208" y="TY208"/>
              </a:cxn>
              <a:cxn ang="0">
                <a:pos x="TX209" y="TY209"/>
              </a:cxn>
              <a:cxn ang="0">
                <a:pos x="TX210" y="TY210"/>
              </a:cxn>
              <a:cxn ang="0">
                <a:pos x="TX211" y="TY211"/>
              </a:cxn>
              <a:cxn ang="0">
                <a:pos x="TX212" y="TY212"/>
              </a:cxn>
              <a:cxn ang="0">
                <a:pos x="TX213" y="TY213"/>
              </a:cxn>
              <a:cxn ang="0">
                <a:pos x="TX214" y="TY214"/>
              </a:cxn>
              <a:cxn ang="0">
                <a:pos x="TX215" y="TY215"/>
              </a:cxn>
              <a:cxn ang="0">
                <a:pos x="TX216" y="TY216"/>
              </a:cxn>
              <a:cxn ang="0">
                <a:pos x="TX217" y="TY217"/>
              </a:cxn>
              <a:cxn ang="0">
                <a:pos x="TX218" y="TY218"/>
              </a:cxn>
              <a:cxn ang="0">
                <a:pos x="TX219" y="TY219"/>
              </a:cxn>
              <a:cxn ang="0">
                <a:pos x="TX220" y="TY220"/>
              </a:cxn>
              <a:cxn ang="0">
                <a:pos x="TX221" y="TY221"/>
              </a:cxn>
              <a:cxn ang="0">
                <a:pos x="TX222" y="TY222"/>
              </a:cxn>
              <a:cxn ang="0">
                <a:pos x="TX223" y="TY223"/>
              </a:cxn>
              <a:cxn ang="0">
                <a:pos x="TX224" y="TY224"/>
              </a:cxn>
              <a:cxn ang="0">
                <a:pos x="TX225" y="TY225"/>
              </a:cxn>
              <a:cxn ang="0">
                <a:pos x="TX226" y="TY226"/>
              </a:cxn>
              <a:cxn ang="0">
                <a:pos x="TX227" y="TY227"/>
              </a:cxn>
              <a:cxn ang="0">
                <a:pos x="TX228" y="TY228"/>
              </a:cxn>
              <a:cxn ang="0">
                <a:pos x="TX229" y="TY229"/>
              </a:cxn>
              <a:cxn ang="0">
                <a:pos x="TX230" y="TY230"/>
              </a:cxn>
              <a:cxn ang="0">
                <a:pos x="TX231" y="TY231"/>
              </a:cxn>
              <a:cxn ang="0">
                <a:pos x="TX232" y="TY232"/>
              </a:cxn>
              <a:cxn ang="0">
                <a:pos x="TX233" y="TY233"/>
              </a:cxn>
              <a:cxn ang="0">
                <a:pos x="TX234" y="TY234"/>
              </a:cxn>
              <a:cxn ang="0">
                <a:pos x="TX235" y="TY235"/>
              </a:cxn>
              <a:cxn ang="0">
                <a:pos x="TX236" y="TY236"/>
              </a:cxn>
              <a:cxn ang="0">
                <a:pos x="TX237" y="TY237"/>
              </a:cxn>
              <a:cxn ang="0">
                <a:pos x="TX238" y="TY238"/>
              </a:cxn>
              <a:cxn ang="0">
                <a:pos x="TX239" y="TY239"/>
              </a:cxn>
              <a:cxn ang="0">
                <a:pos x="TX240" y="TY240"/>
              </a:cxn>
              <a:cxn ang="0">
                <a:pos x="TX242" y="TY242"/>
              </a:cxn>
              <a:cxn ang="0">
                <a:pos x="TX243" y="TY243"/>
              </a:cxn>
              <a:cxn ang="0">
                <a:pos x="TX244" y="TY244"/>
              </a:cxn>
              <a:cxn ang="0">
                <a:pos x="TX245" y="TY245"/>
              </a:cxn>
              <a:cxn ang="0">
                <a:pos x="TX246" y="TY246"/>
              </a:cxn>
              <a:cxn ang="0">
                <a:pos x="TX247" y="TY247"/>
              </a:cxn>
              <a:cxn ang="0">
                <a:pos x="TX248" y="TY248"/>
              </a:cxn>
              <a:cxn ang="0">
                <a:pos x="TX249" y="TY249"/>
              </a:cxn>
              <a:cxn ang="0">
                <a:pos x="TX250" y="TY250"/>
              </a:cxn>
              <a:cxn ang="0">
                <a:pos x="TX251" y="TY251"/>
              </a:cxn>
              <a:cxn ang="0">
                <a:pos x="TX252" y="TY252"/>
              </a:cxn>
              <a:cxn ang="0">
                <a:pos x="TX253" y="TY253"/>
              </a:cxn>
              <a:cxn ang="0">
                <a:pos x="TX254" y="TY254"/>
              </a:cxn>
              <a:cxn ang="0">
                <a:pos x="TX255" y="TY255"/>
              </a:cxn>
              <a:cxn ang="0">
                <a:pos x="TX256" y="TY256"/>
              </a:cxn>
              <a:cxn ang="0">
                <a:pos x="TX257" y="TY257"/>
              </a:cxn>
              <a:cxn ang="0">
                <a:pos x="TX258" y="TY258"/>
              </a:cxn>
              <a:cxn ang="0">
                <a:pos x="TX259" y="TY259"/>
              </a:cxn>
              <a:cxn ang="0">
                <a:pos x="TX260" y="TY260"/>
              </a:cxn>
              <a:cxn ang="0">
                <a:pos x="TX261" y="TY261"/>
              </a:cxn>
              <a:cxn ang="0">
                <a:pos x="TX262" y="TY262"/>
              </a:cxn>
              <a:cxn ang="0">
                <a:pos x="TX263" y="TY263"/>
              </a:cxn>
              <a:cxn ang="0">
                <a:pos x="TX264" y="TY264"/>
              </a:cxn>
              <a:cxn ang="0">
                <a:pos x="TX265" y="TY265"/>
              </a:cxn>
              <a:cxn ang="0">
                <a:pos x="TX266" y="TY266"/>
              </a:cxn>
              <a:cxn ang="0">
                <a:pos x="TX267" y="TY267"/>
              </a:cxn>
              <a:cxn ang="0">
                <a:pos x="TX268" y="TY268"/>
              </a:cxn>
              <a:cxn ang="0">
                <a:pos x="TX269" y="TY269"/>
              </a:cxn>
              <a:cxn ang="0">
                <a:pos x="TX270" y="TY270"/>
              </a:cxn>
              <a:cxn ang="0">
                <a:pos x="TX271" y="TY271"/>
              </a:cxn>
              <a:cxn ang="0">
                <a:pos x="TX272" y="TY272"/>
              </a:cxn>
              <a:cxn ang="0">
                <a:pos x="TX273" y="TY273"/>
              </a:cxn>
              <a:cxn ang="0">
                <a:pos x="TX274" y="TY274"/>
              </a:cxn>
              <a:cxn ang="0">
                <a:pos x="TX275" y="TY275"/>
              </a:cxn>
              <a:cxn ang="0">
                <a:pos x="TX276" y="TY276"/>
              </a:cxn>
              <a:cxn ang="0">
                <a:pos x="TX277" y="TY277"/>
              </a:cxn>
              <a:cxn ang="0">
                <a:pos x="TX278" y="TY278"/>
              </a:cxn>
              <a:cxn ang="0">
                <a:pos x="TX279" y="TY279"/>
              </a:cxn>
              <a:cxn ang="0">
                <a:pos x="TX280" y="TY280"/>
              </a:cxn>
              <a:cxn ang="0">
                <a:pos x="TX281" y="TY281"/>
              </a:cxn>
              <a:cxn ang="0">
                <a:pos x="TX282" y="TY282"/>
              </a:cxn>
              <a:cxn ang="0">
                <a:pos x="TX283" y="TY283"/>
              </a:cxn>
              <a:cxn ang="0">
                <a:pos x="TX284" y="TY284"/>
              </a:cxn>
              <a:cxn ang="0">
                <a:pos x="TX285" y="TY285"/>
              </a:cxn>
              <a:cxn ang="0">
                <a:pos x="TX286" y="TY286"/>
              </a:cxn>
              <a:cxn ang="0">
                <a:pos x="TX287" y="TY287"/>
              </a:cxn>
              <a:cxn ang="0">
                <a:pos x="TX288" y="TY288"/>
              </a:cxn>
              <a:cxn ang="0">
                <a:pos x="TX289" y="TY289"/>
              </a:cxn>
              <a:cxn ang="0">
                <a:pos x="TX290" y="TY290"/>
              </a:cxn>
              <a:cxn ang="0">
                <a:pos x="TX291" y="TY291"/>
              </a:cxn>
              <a:cxn ang="0">
                <a:pos x="TX292" y="TY292"/>
              </a:cxn>
              <a:cxn ang="0">
                <a:pos x="TX293" y="TY293"/>
              </a:cxn>
              <a:cxn ang="0">
                <a:pos x="TX294" y="TY294"/>
              </a:cxn>
              <a:cxn ang="0">
                <a:pos x="TX295" y="TY295"/>
              </a:cxn>
              <a:cxn ang="0">
                <a:pos x="TX296" y="TY296"/>
              </a:cxn>
              <a:cxn ang="0">
                <a:pos x="TX297" y="TY297"/>
              </a:cxn>
              <a:cxn ang="0">
                <a:pos x="TX298" y="TY298"/>
              </a:cxn>
              <a:cxn ang="0">
                <a:pos x="TX299" y="TY299"/>
              </a:cxn>
              <a:cxn ang="0">
                <a:pos x="TX300" y="TY300"/>
              </a:cxn>
              <a:cxn ang="0">
                <a:pos x="TX301" y="TY301"/>
              </a:cxn>
              <a:cxn ang="0">
                <a:pos x="TX302" y="TY302"/>
              </a:cxn>
              <a:cxn ang="0">
                <a:pos x="TX303" y="TY303"/>
              </a:cxn>
              <a:cxn ang="0">
                <a:pos x="TX304" y="TY304"/>
              </a:cxn>
              <a:cxn ang="0">
                <a:pos x="TX305" y="TY305"/>
              </a:cxn>
              <a:cxn ang="0">
                <a:pos x="TX306" y="TY306"/>
              </a:cxn>
              <a:cxn ang="0">
                <a:pos x="TX307" y="TY307"/>
              </a:cxn>
              <a:cxn ang="0">
                <a:pos x="TX308" y="TY308"/>
              </a:cxn>
              <a:cxn ang="0">
                <a:pos x="TX309" y="TY309"/>
              </a:cxn>
              <a:cxn ang="0">
                <a:pos x="TX310" y="TY310"/>
              </a:cxn>
            </a:cxnLst>
            <a:rect l="l" t="t" r="r" b="b"/>
            <a:pathLst>
              <a:path w="6086" h="6084">
                <a:moveTo>
                  <a:pt x="5883" y="2567"/>
                </a:moveTo>
                <a:lnTo>
                  <a:pt x="5428" y="2567"/>
                </a:lnTo>
                <a:lnTo>
                  <a:pt x="5416" y="2507"/>
                </a:lnTo>
                <a:lnTo>
                  <a:pt x="5387" y="2389"/>
                </a:lnTo>
                <a:lnTo>
                  <a:pt x="5352" y="2274"/>
                </a:lnTo>
                <a:lnTo>
                  <a:pt x="5311" y="2161"/>
                </a:lnTo>
                <a:lnTo>
                  <a:pt x="5266" y="2051"/>
                </a:lnTo>
                <a:lnTo>
                  <a:pt x="5214" y="1943"/>
                </a:lnTo>
                <a:lnTo>
                  <a:pt x="5158" y="1839"/>
                </a:lnTo>
                <a:lnTo>
                  <a:pt x="5097" y="1737"/>
                </a:lnTo>
                <a:lnTo>
                  <a:pt x="5065" y="1688"/>
                </a:lnTo>
                <a:lnTo>
                  <a:pt x="5386" y="1367"/>
                </a:lnTo>
                <a:lnTo>
                  <a:pt x="5399" y="1352"/>
                </a:lnTo>
                <a:lnTo>
                  <a:pt x="5421" y="1319"/>
                </a:lnTo>
                <a:lnTo>
                  <a:pt x="5436" y="1282"/>
                </a:lnTo>
                <a:lnTo>
                  <a:pt x="5443" y="1244"/>
                </a:lnTo>
                <a:lnTo>
                  <a:pt x="5443" y="1205"/>
                </a:lnTo>
                <a:lnTo>
                  <a:pt x="5436" y="1168"/>
                </a:lnTo>
                <a:lnTo>
                  <a:pt x="5421" y="1131"/>
                </a:lnTo>
                <a:lnTo>
                  <a:pt x="5399" y="1098"/>
                </a:lnTo>
                <a:lnTo>
                  <a:pt x="5386" y="1083"/>
                </a:lnTo>
                <a:lnTo>
                  <a:pt x="4999" y="696"/>
                </a:lnTo>
                <a:lnTo>
                  <a:pt x="4984" y="682"/>
                </a:lnTo>
                <a:lnTo>
                  <a:pt x="4950" y="661"/>
                </a:lnTo>
                <a:lnTo>
                  <a:pt x="4914" y="646"/>
                </a:lnTo>
                <a:lnTo>
                  <a:pt x="4876" y="639"/>
                </a:lnTo>
                <a:lnTo>
                  <a:pt x="4838" y="639"/>
                </a:lnTo>
                <a:lnTo>
                  <a:pt x="4800" y="646"/>
                </a:lnTo>
                <a:lnTo>
                  <a:pt x="4763" y="661"/>
                </a:lnTo>
                <a:lnTo>
                  <a:pt x="4730" y="682"/>
                </a:lnTo>
                <a:lnTo>
                  <a:pt x="4715" y="696"/>
                </a:lnTo>
                <a:lnTo>
                  <a:pt x="4394" y="1017"/>
                </a:lnTo>
                <a:lnTo>
                  <a:pt x="4345" y="985"/>
                </a:lnTo>
                <a:lnTo>
                  <a:pt x="4243" y="925"/>
                </a:lnTo>
                <a:lnTo>
                  <a:pt x="4139" y="869"/>
                </a:lnTo>
                <a:lnTo>
                  <a:pt x="4031" y="817"/>
                </a:lnTo>
                <a:lnTo>
                  <a:pt x="3921" y="771"/>
                </a:lnTo>
                <a:lnTo>
                  <a:pt x="3808" y="730"/>
                </a:lnTo>
                <a:lnTo>
                  <a:pt x="3693" y="695"/>
                </a:lnTo>
                <a:lnTo>
                  <a:pt x="3575" y="666"/>
                </a:lnTo>
                <a:lnTo>
                  <a:pt x="3515" y="654"/>
                </a:lnTo>
                <a:lnTo>
                  <a:pt x="3515" y="201"/>
                </a:lnTo>
                <a:lnTo>
                  <a:pt x="3514" y="180"/>
                </a:lnTo>
                <a:lnTo>
                  <a:pt x="3506" y="141"/>
                </a:lnTo>
                <a:lnTo>
                  <a:pt x="3491" y="104"/>
                </a:lnTo>
                <a:lnTo>
                  <a:pt x="3469" y="72"/>
                </a:lnTo>
                <a:lnTo>
                  <a:pt x="3442" y="45"/>
                </a:lnTo>
                <a:lnTo>
                  <a:pt x="3410" y="24"/>
                </a:lnTo>
                <a:lnTo>
                  <a:pt x="3373" y="8"/>
                </a:lnTo>
                <a:lnTo>
                  <a:pt x="3334" y="0"/>
                </a:lnTo>
                <a:lnTo>
                  <a:pt x="3314" y="0"/>
                </a:lnTo>
                <a:lnTo>
                  <a:pt x="2768" y="0"/>
                </a:lnTo>
                <a:lnTo>
                  <a:pt x="2748" y="0"/>
                </a:lnTo>
                <a:lnTo>
                  <a:pt x="2709" y="8"/>
                </a:lnTo>
                <a:lnTo>
                  <a:pt x="2672" y="24"/>
                </a:lnTo>
                <a:lnTo>
                  <a:pt x="2640" y="45"/>
                </a:lnTo>
                <a:lnTo>
                  <a:pt x="2613" y="72"/>
                </a:lnTo>
                <a:lnTo>
                  <a:pt x="2591" y="104"/>
                </a:lnTo>
                <a:lnTo>
                  <a:pt x="2576" y="141"/>
                </a:lnTo>
                <a:lnTo>
                  <a:pt x="2568" y="180"/>
                </a:lnTo>
                <a:lnTo>
                  <a:pt x="2567" y="201"/>
                </a:lnTo>
                <a:lnTo>
                  <a:pt x="2567" y="655"/>
                </a:lnTo>
                <a:lnTo>
                  <a:pt x="2508" y="667"/>
                </a:lnTo>
                <a:lnTo>
                  <a:pt x="2389" y="697"/>
                </a:lnTo>
                <a:lnTo>
                  <a:pt x="2275" y="731"/>
                </a:lnTo>
                <a:lnTo>
                  <a:pt x="2161" y="772"/>
                </a:lnTo>
                <a:lnTo>
                  <a:pt x="2052" y="817"/>
                </a:lnTo>
                <a:lnTo>
                  <a:pt x="1944" y="869"/>
                </a:lnTo>
                <a:lnTo>
                  <a:pt x="1840" y="925"/>
                </a:lnTo>
                <a:lnTo>
                  <a:pt x="1737" y="986"/>
                </a:lnTo>
                <a:lnTo>
                  <a:pt x="1688" y="1019"/>
                </a:lnTo>
                <a:lnTo>
                  <a:pt x="1367" y="698"/>
                </a:lnTo>
                <a:lnTo>
                  <a:pt x="1352" y="684"/>
                </a:lnTo>
                <a:lnTo>
                  <a:pt x="1319" y="662"/>
                </a:lnTo>
                <a:lnTo>
                  <a:pt x="1282" y="647"/>
                </a:lnTo>
                <a:lnTo>
                  <a:pt x="1244" y="640"/>
                </a:lnTo>
                <a:lnTo>
                  <a:pt x="1206" y="640"/>
                </a:lnTo>
                <a:lnTo>
                  <a:pt x="1168" y="647"/>
                </a:lnTo>
                <a:lnTo>
                  <a:pt x="1132" y="662"/>
                </a:lnTo>
                <a:lnTo>
                  <a:pt x="1099" y="684"/>
                </a:lnTo>
                <a:lnTo>
                  <a:pt x="1084" y="698"/>
                </a:lnTo>
                <a:lnTo>
                  <a:pt x="698" y="1083"/>
                </a:lnTo>
                <a:lnTo>
                  <a:pt x="684" y="1098"/>
                </a:lnTo>
                <a:lnTo>
                  <a:pt x="662" y="1131"/>
                </a:lnTo>
                <a:lnTo>
                  <a:pt x="648" y="1168"/>
                </a:lnTo>
                <a:lnTo>
                  <a:pt x="640" y="1205"/>
                </a:lnTo>
                <a:lnTo>
                  <a:pt x="640" y="1244"/>
                </a:lnTo>
                <a:lnTo>
                  <a:pt x="648" y="1282"/>
                </a:lnTo>
                <a:lnTo>
                  <a:pt x="662" y="1319"/>
                </a:lnTo>
                <a:lnTo>
                  <a:pt x="684" y="1352"/>
                </a:lnTo>
                <a:lnTo>
                  <a:pt x="698" y="1367"/>
                </a:lnTo>
                <a:lnTo>
                  <a:pt x="1019" y="1688"/>
                </a:lnTo>
                <a:lnTo>
                  <a:pt x="987" y="1737"/>
                </a:lnTo>
                <a:lnTo>
                  <a:pt x="926" y="1839"/>
                </a:lnTo>
                <a:lnTo>
                  <a:pt x="870" y="1943"/>
                </a:lnTo>
                <a:lnTo>
                  <a:pt x="818" y="2051"/>
                </a:lnTo>
                <a:lnTo>
                  <a:pt x="773" y="2160"/>
                </a:lnTo>
                <a:lnTo>
                  <a:pt x="732" y="2274"/>
                </a:lnTo>
                <a:lnTo>
                  <a:pt x="697" y="2389"/>
                </a:lnTo>
                <a:lnTo>
                  <a:pt x="668" y="2507"/>
                </a:lnTo>
                <a:lnTo>
                  <a:pt x="656" y="2567"/>
                </a:lnTo>
                <a:lnTo>
                  <a:pt x="201" y="2567"/>
                </a:lnTo>
                <a:lnTo>
                  <a:pt x="181" y="2568"/>
                </a:lnTo>
                <a:lnTo>
                  <a:pt x="142" y="2576"/>
                </a:lnTo>
                <a:lnTo>
                  <a:pt x="105" y="2591"/>
                </a:lnTo>
                <a:lnTo>
                  <a:pt x="73" y="2612"/>
                </a:lnTo>
                <a:lnTo>
                  <a:pt x="46" y="2640"/>
                </a:lnTo>
                <a:lnTo>
                  <a:pt x="24" y="2672"/>
                </a:lnTo>
                <a:lnTo>
                  <a:pt x="9" y="2708"/>
                </a:lnTo>
                <a:lnTo>
                  <a:pt x="1" y="2747"/>
                </a:lnTo>
                <a:lnTo>
                  <a:pt x="0" y="2768"/>
                </a:lnTo>
                <a:lnTo>
                  <a:pt x="0" y="3314"/>
                </a:lnTo>
                <a:lnTo>
                  <a:pt x="1" y="3334"/>
                </a:lnTo>
                <a:lnTo>
                  <a:pt x="9" y="3373"/>
                </a:lnTo>
                <a:lnTo>
                  <a:pt x="24" y="3410"/>
                </a:lnTo>
                <a:lnTo>
                  <a:pt x="46" y="3442"/>
                </a:lnTo>
                <a:lnTo>
                  <a:pt x="73" y="3469"/>
                </a:lnTo>
                <a:lnTo>
                  <a:pt x="105" y="3491"/>
                </a:lnTo>
                <a:lnTo>
                  <a:pt x="142" y="3506"/>
                </a:lnTo>
                <a:lnTo>
                  <a:pt x="181" y="3514"/>
                </a:lnTo>
                <a:lnTo>
                  <a:pt x="201" y="3515"/>
                </a:lnTo>
                <a:lnTo>
                  <a:pt x="656" y="3515"/>
                </a:lnTo>
                <a:lnTo>
                  <a:pt x="668" y="3574"/>
                </a:lnTo>
                <a:lnTo>
                  <a:pt x="697" y="3692"/>
                </a:lnTo>
                <a:lnTo>
                  <a:pt x="732" y="3807"/>
                </a:lnTo>
                <a:lnTo>
                  <a:pt x="772" y="3921"/>
                </a:lnTo>
                <a:lnTo>
                  <a:pt x="818" y="4030"/>
                </a:lnTo>
                <a:lnTo>
                  <a:pt x="870" y="4138"/>
                </a:lnTo>
                <a:lnTo>
                  <a:pt x="926" y="4242"/>
                </a:lnTo>
                <a:lnTo>
                  <a:pt x="987" y="4344"/>
                </a:lnTo>
                <a:lnTo>
                  <a:pt x="1019" y="4394"/>
                </a:lnTo>
                <a:lnTo>
                  <a:pt x="698" y="4715"/>
                </a:lnTo>
                <a:lnTo>
                  <a:pt x="684" y="4730"/>
                </a:lnTo>
                <a:lnTo>
                  <a:pt x="662" y="4763"/>
                </a:lnTo>
                <a:lnTo>
                  <a:pt x="648" y="4800"/>
                </a:lnTo>
                <a:lnTo>
                  <a:pt x="640" y="4838"/>
                </a:lnTo>
                <a:lnTo>
                  <a:pt x="640" y="4876"/>
                </a:lnTo>
                <a:lnTo>
                  <a:pt x="648" y="4914"/>
                </a:lnTo>
                <a:lnTo>
                  <a:pt x="662" y="4950"/>
                </a:lnTo>
                <a:lnTo>
                  <a:pt x="684" y="4983"/>
                </a:lnTo>
                <a:lnTo>
                  <a:pt x="698" y="4998"/>
                </a:lnTo>
                <a:lnTo>
                  <a:pt x="1085" y="5385"/>
                </a:lnTo>
                <a:lnTo>
                  <a:pt x="1100" y="5399"/>
                </a:lnTo>
                <a:lnTo>
                  <a:pt x="1133" y="5421"/>
                </a:lnTo>
                <a:lnTo>
                  <a:pt x="1169" y="5435"/>
                </a:lnTo>
                <a:lnTo>
                  <a:pt x="1207" y="5443"/>
                </a:lnTo>
                <a:lnTo>
                  <a:pt x="1245" y="5443"/>
                </a:lnTo>
                <a:lnTo>
                  <a:pt x="1283" y="5435"/>
                </a:lnTo>
                <a:lnTo>
                  <a:pt x="1320" y="5421"/>
                </a:lnTo>
                <a:lnTo>
                  <a:pt x="1354" y="5399"/>
                </a:lnTo>
                <a:lnTo>
                  <a:pt x="1369" y="5385"/>
                </a:lnTo>
                <a:lnTo>
                  <a:pt x="1690" y="5064"/>
                </a:lnTo>
                <a:lnTo>
                  <a:pt x="1739" y="5097"/>
                </a:lnTo>
                <a:lnTo>
                  <a:pt x="1840" y="5157"/>
                </a:lnTo>
                <a:lnTo>
                  <a:pt x="1944" y="5213"/>
                </a:lnTo>
                <a:lnTo>
                  <a:pt x="2052" y="5265"/>
                </a:lnTo>
                <a:lnTo>
                  <a:pt x="2162" y="5311"/>
                </a:lnTo>
                <a:lnTo>
                  <a:pt x="2276" y="5351"/>
                </a:lnTo>
                <a:lnTo>
                  <a:pt x="2391" y="5386"/>
                </a:lnTo>
                <a:lnTo>
                  <a:pt x="2509" y="5415"/>
                </a:lnTo>
                <a:lnTo>
                  <a:pt x="2569" y="5428"/>
                </a:lnTo>
                <a:lnTo>
                  <a:pt x="2569" y="5882"/>
                </a:lnTo>
                <a:lnTo>
                  <a:pt x="2569" y="5903"/>
                </a:lnTo>
                <a:lnTo>
                  <a:pt x="2577" y="5942"/>
                </a:lnTo>
                <a:lnTo>
                  <a:pt x="2592" y="5978"/>
                </a:lnTo>
                <a:lnTo>
                  <a:pt x="2614" y="6010"/>
                </a:lnTo>
                <a:lnTo>
                  <a:pt x="2641" y="6038"/>
                </a:lnTo>
                <a:lnTo>
                  <a:pt x="2673" y="6059"/>
                </a:lnTo>
                <a:lnTo>
                  <a:pt x="2710" y="6074"/>
                </a:lnTo>
                <a:lnTo>
                  <a:pt x="2749" y="6082"/>
                </a:lnTo>
                <a:lnTo>
                  <a:pt x="2770" y="6083"/>
                </a:lnTo>
                <a:lnTo>
                  <a:pt x="3315" y="6083"/>
                </a:lnTo>
                <a:lnTo>
                  <a:pt x="3336" y="6082"/>
                </a:lnTo>
                <a:lnTo>
                  <a:pt x="3375" y="6074"/>
                </a:lnTo>
                <a:lnTo>
                  <a:pt x="3412" y="6059"/>
                </a:lnTo>
                <a:lnTo>
                  <a:pt x="3443" y="6038"/>
                </a:lnTo>
                <a:lnTo>
                  <a:pt x="3471" y="6010"/>
                </a:lnTo>
                <a:lnTo>
                  <a:pt x="3492" y="5978"/>
                </a:lnTo>
                <a:lnTo>
                  <a:pt x="3508" y="5942"/>
                </a:lnTo>
                <a:lnTo>
                  <a:pt x="3516" y="5903"/>
                </a:lnTo>
                <a:lnTo>
                  <a:pt x="3516" y="5882"/>
                </a:lnTo>
                <a:lnTo>
                  <a:pt x="3516" y="5428"/>
                </a:lnTo>
                <a:lnTo>
                  <a:pt x="3576" y="5415"/>
                </a:lnTo>
                <a:lnTo>
                  <a:pt x="3694" y="5386"/>
                </a:lnTo>
                <a:lnTo>
                  <a:pt x="3809" y="5351"/>
                </a:lnTo>
                <a:lnTo>
                  <a:pt x="3922" y="5311"/>
                </a:lnTo>
                <a:lnTo>
                  <a:pt x="4032" y="5265"/>
                </a:lnTo>
                <a:lnTo>
                  <a:pt x="4140" y="5213"/>
                </a:lnTo>
                <a:lnTo>
                  <a:pt x="4244" y="5157"/>
                </a:lnTo>
                <a:lnTo>
                  <a:pt x="4346" y="5097"/>
                </a:lnTo>
                <a:lnTo>
                  <a:pt x="4395" y="5064"/>
                </a:lnTo>
                <a:lnTo>
                  <a:pt x="4716" y="5385"/>
                </a:lnTo>
                <a:lnTo>
                  <a:pt x="4731" y="5399"/>
                </a:lnTo>
                <a:lnTo>
                  <a:pt x="4764" y="5421"/>
                </a:lnTo>
                <a:lnTo>
                  <a:pt x="4801" y="5435"/>
                </a:lnTo>
                <a:lnTo>
                  <a:pt x="4839" y="5443"/>
                </a:lnTo>
                <a:lnTo>
                  <a:pt x="4878" y="5443"/>
                </a:lnTo>
                <a:lnTo>
                  <a:pt x="4916" y="5435"/>
                </a:lnTo>
                <a:lnTo>
                  <a:pt x="4952" y="5421"/>
                </a:lnTo>
                <a:lnTo>
                  <a:pt x="4985" y="5399"/>
                </a:lnTo>
                <a:lnTo>
                  <a:pt x="5000" y="5385"/>
                </a:lnTo>
                <a:lnTo>
                  <a:pt x="5387" y="4998"/>
                </a:lnTo>
                <a:lnTo>
                  <a:pt x="5401" y="4983"/>
                </a:lnTo>
                <a:lnTo>
                  <a:pt x="5422" y="4950"/>
                </a:lnTo>
                <a:lnTo>
                  <a:pt x="5437" y="4914"/>
                </a:lnTo>
                <a:lnTo>
                  <a:pt x="5444" y="4876"/>
                </a:lnTo>
                <a:lnTo>
                  <a:pt x="5444" y="4838"/>
                </a:lnTo>
                <a:lnTo>
                  <a:pt x="5437" y="4800"/>
                </a:lnTo>
                <a:lnTo>
                  <a:pt x="5422" y="4763"/>
                </a:lnTo>
                <a:lnTo>
                  <a:pt x="5401" y="4730"/>
                </a:lnTo>
                <a:lnTo>
                  <a:pt x="5387" y="4715"/>
                </a:lnTo>
                <a:lnTo>
                  <a:pt x="5066" y="4394"/>
                </a:lnTo>
                <a:lnTo>
                  <a:pt x="5098" y="4345"/>
                </a:lnTo>
                <a:lnTo>
                  <a:pt x="5159" y="4243"/>
                </a:lnTo>
                <a:lnTo>
                  <a:pt x="5214" y="4139"/>
                </a:lnTo>
                <a:lnTo>
                  <a:pt x="5266" y="4031"/>
                </a:lnTo>
                <a:lnTo>
                  <a:pt x="5312" y="3921"/>
                </a:lnTo>
                <a:lnTo>
                  <a:pt x="5353" y="3808"/>
                </a:lnTo>
                <a:lnTo>
                  <a:pt x="5388" y="3693"/>
                </a:lnTo>
                <a:lnTo>
                  <a:pt x="5417" y="3574"/>
                </a:lnTo>
                <a:lnTo>
                  <a:pt x="5429" y="3515"/>
                </a:lnTo>
                <a:lnTo>
                  <a:pt x="5884" y="3515"/>
                </a:lnTo>
                <a:lnTo>
                  <a:pt x="5904" y="3514"/>
                </a:lnTo>
                <a:lnTo>
                  <a:pt x="5943" y="3506"/>
                </a:lnTo>
                <a:lnTo>
                  <a:pt x="5980" y="3491"/>
                </a:lnTo>
                <a:lnTo>
                  <a:pt x="6012" y="3469"/>
                </a:lnTo>
                <a:lnTo>
                  <a:pt x="6039" y="3442"/>
                </a:lnTo>
                <a:lnTo>
                  <a:pt x="6061" y="3410"/>
                </a:lnTo>
                <a:lnTo>
                  <a:pt x="6076" y="3373"/>
                </a:lnTo>
                <a:lnTo>
                  <a:pt x="6084" y="3334"/>
                </a:lnTo>
                <a:lnTo>
                  <a:pt x="6085" y="3314"/>
                </a:lnTo>
                <a:lnTo>
                  <a:pt x="6085" y="2768"/>
                </a:lnTo>
                <a:lnTo>
                  <a:pt x="6084" y="2747"/>
                </a:lnTo>
                <a:lnTo>
                  <a:pt x="6076" y="2708"/>
                </a:lnTo>
                <a:lnTo>
                  <a:pt x="6060" y="2672"/>
                </a:lnTo>
                <a:lnTo>
                  <a:pt x="6039" y="2640"/>
                </a:lnTo>
                <a:lnTo>
                  <a:pt x="6011" y="2612"/>
                </a:lnTo>
                <a:lnTo>
                  <a:pt x="5979" y="2591"/>
                </a:lnTo>
                <a:lnTo>
                  <a:pt x="5942" y="2576"/>
                </a:lnTo>
                <a:lnTo>
                  <a:pt x="5903" y="2568"/>
                </a:lnTo>
                <a:lnTo>
                  <a:pt x="5883" y="2567"/>
                </a:lnTo>
                <a:close/>
                <a:moveTo>
                  <a:pt x="3042" y="4753"/>
                </a:moveTo>
                <a:lnTo>
                  <a:pt x="2954" y="4752"/>
                </a:lnTo>
                <a:lnTo>
                  <a:pt x="2781" y="4734"/>
                </a:lnTo>
                <a:lnTo>
                  <a:pt x="2614" y="4700"/>
                </a:lnTo>
                <a:lnTo>
                  <a:pt x="2453" y="4650"/>
                </a:lnTo>
                <a:lnTo>
                  <a:pt x="2300" y="4586"/>
                </a:lnTo>
                <a:lnTo>
                  <a:pt x="2154" y="4506"/>
                </a:lnTo>
                <a:lnTo>
                  <a:pt x="2018" y="4414"/>
                </a:lnTo>
                <a:lnTo>
                  <a:pt x="1891" y="4308"/>
                </a:lnTo>
                <a:lnTo>
                  <a:pt x="1775" y="4193"/>
                </a:lnTo>
                <a:lnTo>
                  <a:pt x="1669" y="4065"/>
                </a:lnTo>
                <a:lnTo>
                  <a:pt x="1577" y="3929"/>
                </a:lnTo>
                <a:lnTo>
                  <a:pt x="1498" y="3783"/>
                </a:lnTo>
                <a:lnTo>
                  <a:pt x="1433" y="3630"/>
                </a:lnTo>
                <a:lnTo>
                  <a:pt x="1383" y="3469"/>
                </a:lnTo>
                <a:lnTo>
                  <a:pt x="1349" y="3302"/>
                </a:lnTo>
                <a:lnTo>
                  <a:pt x="1331" y="3129"/>
                </a:lnTo>
                <a:lnTo>
                  <a:pt x="1330" y="3041"/>
                </a:lnTo>
                <a:lnTo>
                  <a:pt x="1331" y="2954"/>
                </a:lnTo>
                <a:lnTo>
                  <a:pt x="1349" y="2781"/>
                </a:lnTo>
                <a:lnTo>
                  <a:pt x="1383" y="2614"/>
                </a:lnTo>
                <a:lnTo>
                  <a:pt x="1433" y="2453"/>
                </a:lnTo>
                <a:lnTo>
                  <a:pt x="1498" y="2300"/>
                </a:lnTo>
                <a:lnTo>
                  <a:pt x="1577" y="2154"/>
                </a:lnTo>
                <a:lnTo>
                  <a:pt x="1669" y="2018"/>
                </a:lnTo>
                <a:lnTo>
                  <a:pt x="1775" y="1890"/>
                </a:lnTo>
                <a:lnTo>
                  <a:pt x="1891" y="1774"/>
                </a:lnTo>
                <a:lnTo>
                  <a:pt x="2018" y="1669"/>
                </a:lnTo>
                <a:lnTo>
                  <a:pt x="2154" y="1577"/>
                </a:lnTo>
                <a:lnTo>
                  <a:pt x="2300" y="1497"/>
                </a:lnTo>
                <a:lnTo>
                  <a:pt x="2453" y="1432"/>
                </a:lnTo>
                <a:lnTo>
                  <a:pt x="2614" y="1382"/>
                </a:lnTo>
                <a:lnTo>
                  <a:pt x="2781" y="1348"/>
                </a:lnTo>
                <a:lnTo>
                  <a:pt x="2954" y="1331"/>
                </a:lnTo>
                <a:lnTo>
                  <a:pt x="3042" y="1329"/>
                </a:lnTo>
                <a:lnTo>
                  <a:pt x="3130" y="1331"/>
                </a:lnTo>
                <a:lnTo>
                  <a:pt x="3302" y="1348"/>
                </a:lnTo>
                <a:lnTo>
                  <a:pt x="3470" y="1382"/>
                </a:lnTo>
                <a:lnTo>
                  <a:pt x="3631" y="1432"/>
                </a:lnTo>
                <a:lnTo>
                  <a:pt x="3784" y="1497"/>
                </a:lnTo>
                <a:lnTo>
                  <a:pt x="3929" y="1577"/>
                </a:lnTo>
                <a:lnTo>
                  <a:pt x="4066" y="1669"/>
                </a:lnTo>
                <a:lnTo>
                  <a:pt x="4193" y="1774"/>
                </a:lnTo>
                <a:lnTo>
                  <a:pt x="4309" y="1890"/>
                </a:lnTo>
                <a:lnTo>
                  <a:pt x="4414" y="2018"/>
                </a:lnTo>
                <a:lnTo>
                  <a:pt x="4506" y="2154"/>
                </a:lnTo>
                <a:lnTo>
                  <a:pt x="4586" y="2300"/>
                </a:lnTo>
                <a:lnTo>
                  <a:pt x="4651" y="2453"/>
                </a:lnTo>
                <a:lnTo>
                  <a:pt x="4701" y="2614"/>
                </a:lnTo>
                <a:lnTo>
                  <a:pt x="4735" y="2781"/>
                </a:lnTo>
                <a:lnTo>
                  <a:pt x="4752" y="2954"/>
                </a:lnTo>
                <a:lnTo>
                  <a:pt x="4754" y="3041"/>
                </a:lnTo>
                <a:lnTo>
                  <a:pt x="4752" y="3129"/>
                </a:lnTo>
                <a:lnTo>
                  <a:pt x="4735" y="3302"/>
                </a:lnTo>
                <a:lnTo>
                  <a:pt x="4701" y="3469"/>
                </a:lnTo>
                <a:lnTo>
                  <a:pt x="4651" y="3630"/>
                </a:lnTo>
                <a:lnTo>
                  <a:pt x="4586" y="3783"/>
                </a:lnTo>
                <a:lnTo>
                  <a:pt x="4506" y="3929"/>
                </a:lnTo>
                <a:lnTo>
                  <a:pt x="4414" y="4065"/>
                </a:lnTo>
                <a:lnTo>
                  <a:pt x="4309" y="4193"/>
                </a:lnTo>
                <a:lnTo>
                  <a:pt x="4193" y="4308"/>
                </a:lnTo>
                <a:lnTo>
                  <a:pt x="4066" y="4414"/>
                </a:lnTo>
                <a:lnTo>
                  <a:pt x="3929" y="4506"/>
                </a:lnTo>
                <a:lnTo>
                  <a:pt x="3784" y="4586"/>
                </a:lnTo>
                <a:lnTo>
                  <a:pt x="3631" y="4650"/>
                </a:lnTo>
                <a:lnTo>
                  <a:pt x="3470" y="4700"/>
                </a:lnTo>
                <a:lnTo>
                  <a:pt x="3302" y="4734"/>
                </a:lnTo>
                <a:lnTo>
                  <a:pt x="3130" y="4752"/>
                </a:lnTo>
                <a:lnTo>
                  <a:pt x="3042" y="4753"/>
                </a:lnTo>
                <a:close/>
              </a:path>
            </a:pathLst>
          </a:custGeom>
          <a:solidFill>
            <a:srgbClr val="16A085"/>
          </a:solidFill>
          <a:ln w="0"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endParaRPr lang="ko-KR" altLang="en-US" sz="1800" b="0" cap="none">
              <a:latin typeface="맑은 고딕"/>
              <a:ea typeface="맑은 고딕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188640" y="1257263"/>
            <a:ext cx="12205970" cy="2648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200" b="1" cap="none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Final Project (Acedemic Management System)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1175305" y="669925"/>
            <a:ext cx="12192635" cy="57594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3200" b="1" cap="none" spc="-13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PROJECT SUMMARY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9416" y="2810768"/>
            <a:ext cx="1678843" cy="3305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600" b="1" u="sng" cap="none">
                <a:latin typeface="맑은 고딕"/>
                <a:ea typeface="맑은 고딕"/>
                <a:cs typeface="+mn-cs"/>
              </a:rPr>
              <a:t>Main Function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00956" y="2780928"/>
            <a:ext cx="2351028" cy="33184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600" b="1" u="sng" cap="none">
                <a:latin typeface="맑은 고딕"/>
                <a:ea typeface="맑은 고딕"/>
                <a:cs typeface="+mn-cs"/>
              </a:rPr>
              <a:t>I participated 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681487" y="2792095"/>
            <a:ext cx="1238885" cy="3384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00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600" b="1" u="sng" cap="none">
                <a:latin typeface="맑은 고딕"/>
                <a:ea typeface="맑은 고딕"/>
                <a:cs typeface="+mn-cs"/>
              </a:rPr>
              <a:t>Tools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75843" y="3169920"/>
            <a:ext cx="3612081" cy="27432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Security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Spring security, RSA Code System 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Auto-logout, Secure coding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 Responsive Web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Bootstrap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 Convenience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Poi, </a:t>
            </a:r>
            <a:r>
              <a:rPr lang="en-US" altLang="ko-KR" sz="1200" b="0" cap="none" dirty="0" err="1">
                <a:latin typeface="맑은 고딕"/>
                <a:ea typeface="맑은 고딕"/>
                <a:cs typeface="+mn-cs"/>
              </a:rPr>
              <a:t>iText</a:t>
            </a: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, Google Chart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Full </a:t>
            </a: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calendar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endParaRPr lang="ko-KR" altLang="en-US" sz="1200" b="0" cap="none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71900" y="3169920"/>
            <a:ext cx="2677795" cy="42005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Technology Architect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Management of project plan and the document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Student Part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implementing main notice board parts and resolving errors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Config 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Spring security, tiles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r>
              <a:rPr lang="en-US" altLang="ko-KR" sz="1200" b="0" cap="none" dirty="0">
                <a:latin typeface="맑은 고딕"/>
                <a:ea typeface="맑은 고딕"/>
                <a:cs typeface="+mn-cs"/>
              </a:rPr>
              <a:t> Maven, </a:t>
            </a:r>
            <a:r>
              <a:rPr lang="en-US" altLang="ko-KR" sz="1200" b="0" cap="none" dirty="0" err="1">
                <a:latin typeface="맑은 고딕"/>
                <a:ea typeface="맑은 고딕"/>
                <a:cs typeface="+mn-cs"/>
              </a:rPr>
              <a:t>mybatis</a:t>
            </a:r>
            <a:endParaRPr lang="en-US" altLang="ko-KR" sz="1200" b="0" cap="none" dirty="0">
              <a:latin typeface="맑은 고딕"/>
              <a:ea typeface="맑은 고딕"/>
              <a:cs typeface="+mn-cs"/>
            </a:endParaRP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 </a:t>
            </a:r>
            <a:r>
              <a:rPr lang="en-US" altLang="ko-KR" sz="1400" b="1" cap="none" dirty="0">
                <a:latin typeface="맑은 고딕"/>
                <a:ea typeface="맑은 고딕"/>
                <a:cs typeface="+mn-cs"/>
              </a:rPr>
              <a:t>Applying API</a:t>
            </a:r>
          </a:p>
          <a:p>
            <a:pPr marL="45720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defRPr lang="ko-KR" altLang="en-US"/>
            </a:pPr>
            <a:endParaRPr lang="en-US" altLang="ko-KR" sz="1200" b="0" cap="none" dirty="0">
              <a:latin typeface="맑은 고딕"/>
              <a:ea typeface="맑은 고딕"/>
              <a:cs typeface="+mn-cs"/>
            </a:endParaRP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ko-KR" altLang="en-US"/>
            </a:pPr>
            <a:r>
              <a:rPr lang="en-US" altLang="ko-KR" sz="1400" b="0" cap="none" dirty="0">
                <a:latin typeface="맑은 고딕"/>
                <a:ea typeface="맑은 고딕"/>
                <a:cs typeface="+mn-cs"/>
              </a:rPr>
              <a:t> </a:t>
            </a:r>
            <a:endParaRPr lang="ko-KR" altLang="en-US" sz="1400" b="0" cap="none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588891" y="3169920"/>
            <a:ext cx="2267585" cy="19431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>
                <a:latin typeface="맑은 고딕"/>
                <a:ea typeface="맑은 고딕"/>
                <a:cs typeface="+mn-cs"/>
              </a:rPr>
              <a:t> STS,  Git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>
                <a:latin typeface="맑은 고딕"/>
                <a:ea typeface="맑은 고딕"/>
                <a:cs typeface="+mn-cs"/>
              </a:rPr>
              <a:t> JAVA, MAVEN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>
                <a:latin typeface="맑은 고딕"/>
                <a:ea typeface="맑은 고딕"/>
                <a:cs typeface="+mn-cs"/>
              </a:rPr>
              <a:t> myBatis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>
                <a:latin typeface="맑은 고딕"/>
                <a:ea typeface="맑은 고딕"/>
                <a:cs typeface="+mn-cs"/>
              </a:rPr>
              <a:t> Oracle 11g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r>
              <a:rPr lang="en-US" altLang="ko-KR" sz="1400" b="0" cap="none">
                <a:latin typeface="맑은 고딕"/>
                <a:ea typeface="맑은 고딕"/>
                <a:cs typeface="+mn-cs"/>
              </a:rPr>
              <a:t>Tiles, Bootstrap</a:t>
            </a:r>
          </a:p>
          <a:p>
            <a:pPr marL="0" indent="0" algn="l" defTabSz="9000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lang="ko-KR" altLang="en-US"/>
            </a:pPr>
            <a:endParaRPr lang="ko-KR" altLang="en-US" sz="1100" b="0" cap="none"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38"/>
          <p:cNvGrpSpPr/>
          <p:nvPr/>
        </p:nvGrpSpPr>
        <p:grpSpPr>
          <a:xfrm>
            <a:off x="1165640" y="2119030"/>
            <a:ext cx="720000" cy="720000"/>
            <a:chOff x="9017001" y="-1728788"/>
            <a:chExt cx="1295400" cy="1624013"/>
          </a:xfrm>
          <a:solidFill>
            <a:srgbClr val="9BBB59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1" name="Freeform 19"/>
            <p:cNvSpPr/>
            <p:nvPr/>
          </p:nvSpPr>
          <p:spPr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2" name="Freeform 20"/>
            <p:cNvSpPr/>
            <p:nvPr/>
          </p:nvSpPr>
          <p:spPr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35596" y="2947122"/>
            <a:ext cx="1281274" cy="33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Tools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1151" y="3788536"/>
            <a:ext cx="1956653" cy="2324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Eclipse, Git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JAVA, JSP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myBatis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SPRING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Oracle 11g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TILES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APACHE TOMCAT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4228" y="2348880"/>
            <a:ext cx="1836204" cy="68061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76056" y="2240868"/>
            <a:ext cx="1063477" cy="10583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03848" y="2312876"/>
            <a:ext cx="1260140" cy="8953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32040" y="4077072"/>
            <a:ext cx="1359235" cy="9391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984268" y="4437112"/>
            <a:ext cx="1140718" cy="114071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552220" y="3501008"/>
            <a:ext cx="2051720" cy="4936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347864" y="4509120"/>
            <a:ext cx="1024641" cy="102464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023828" y="3537012"/>
            <a:ext cx="1695238" cy="647619"/>
          </a:xfrm>
          <a:prstGeom prst="rect">
            <a:avLst/>
          </a:prstGeom>
        </p:spPr>
      </p:pic>
      <p:sp>
        <p:nvSpPr>
          <p:cNvPr id="47" name="TextBox 23"/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Final Project(Academic Management System)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38"/>
          <p:cNvGrpSpPr/>
          <p:nvPr/>
        </p:nvGrpSpPr>
        <p:grpSpPr>
          <a:xfrm>
            <a:off x="820470" y="2952237"/>
            <a:ext cx="720000" cy="720000"/>
            <a:chOff x="9017001" y="-1728788"/>
            <a:chExt cx="1295400" cy="1624013"/>
          </a:xfrm>
          <a:solidFill>
            <a:srgbClr val="9BBB59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1" name="Freeform 19"/>
            <p:cNvSpPr/>
            <p:nvPr/>
          </p:nvSpPr>
          <p:spPr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2" name="Freeform 20"/>
            <p:cNvSpPr/>
            <p:nvPr/>
          </p:nvSpPr>
          <p:spPr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90426" y="3780329"/>
            <a:ext cx="1281274" cy="81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 u="sng"/>
              <a:t> </a:t>
            </a:r>
            <a:r>
              <a:rPr lang="en-US" altLang="ko-KR" sz="1600" b="1" u="sng"/>
              <a:t>Another API and tools I used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792" y="1808820"/>
            <a:ext cx="2136930" cy="79208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60132" y="1952836"/>
            <a:ext cx="2051720" cy="493695"/>
          </a:xfrm>
          <a:prstGeom prst="rect">
            <a:avLst/>
          </a:prstGeom>
        </p:spPr>
      </p:pic>
      <p:pic>
        <p:nvPicPr>
          <p:cNvPr id="28" name="그림 27" descr="fullcalendar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60132" y="4149080"/>
            <a:ext cx="2903833" cy="936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그림 28" descr="Multipart.jp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447764" y="4111402"/>
            <a:ext cx="2988332" cy="931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2279576" y="2492896"/>
            <a:ext cx="4224300" cy="574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 lang="ko-KR" altLang="en-US"/>
            </a:pPr>
            <a:endParaRPr lang="en-US" altLang="ko-KR" sz="1600" b="1"/>
          </a:p>
          <a:p>
            <a:pPr algn="just">
              <a:defRPr lang="ko-KR" altLang="en-US"/>
            </a:pPr>
            <a:r>
              <a:rPr lang="en-US" altLang="ko-KR" sz="1600" b="1"/>
              <a:t>Remote Configuration Management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2160" y="2780928"/>
            <a:ext cx="2412268" cy="331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/>
              <a:t>Project Layout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07804" y="5373216"/>
            <a:ext cx="2412268" cy="56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/>
              <a:t>File Upload and Download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976156" y="5373216"/>
            <a:ext cx="2412268" cy="568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/>
              <a:t>Management of Schedule</a:t>
            </a:r>
          </a:p>
        </p:txBody>
      </p:sp>
      <p:sp>
        <p:nvSpPr>
          <p:cNvPr id="46" name="TextBox 23"/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 dirty="0"/>
              <a:t>Final Project(Academic Management System)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6" name="직사각형 1"/>
          <p:cNvSpPr/>
          <p:nvPr/>
        </p:nvSpPr>
        <p:spPr>
          <a:xfrm>
            <a:off x="11324" y="296652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-9970" y="944724"/>
            <a:ext cx="9153970" cy="26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/>
              <a:t>요구사항 정의서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296652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  <p:grpSp>
        <p:nvGrpSpPr>
          <p:cNvPr id="2" name="그룹 13"/>
          <p:cNvGrpSpPr/>
          <p:nvPr/>
        </p:nvGrpSpPr>
        <p:grpSpPr>
          <a:xfrm>
            <a:off x="683568" y="5265204"/>
            <a:ext cx="1195387" cy="938212"/>
            <a:chOff x="4773870" y="2503981"/>
            <a:chExt cx="1592916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1</a:t>
                </a:r>
                <a:endParaRPr lang="ko-KR" altLang="en-US" sz="2800" b="1"/>
              </a:p>
            </p:txBody>
          </p:sp>
          <p:sp>
            <p:nvSpPr>
              <p:cNvPr id="84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5032474" y="3072479"/>
              <a:ext cx="348535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endParaRPr lang="en-US" altLang="ko-KR" b="1" spc="-149">
                <a:solidFill>
                  <a:srgbClr val="535353"/>
                </a:solidFill>
              </a:endParaRP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2279576" y="5805264"/>
            <a:ext cx="4573473" cy="6412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Requirements from Clients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Project plan within limited time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Shortening project period by detailed requirements analysis</a:t>
            </a:r>
          </a:p>
        </p:txBody>
      </p:sp>
      <p:pic>
        <p:nvPicPr>
          <p:cNvPr id="23" name="그림 38"/>
          <p:cNvPicPr/>
          <p:nvPr/>
        </p:nvPicPr>
        <p:blipFill rotWithShape="1">
          <a:blip r:embed="rId2"/>
          <a:srcRect l="1350" t="-490" r="310" b="650"/>
          <a:stretch>
            <a:fillRect/>
          </a:stretch>
        </p:blipFill>
        <p:spPr>
          <a:xfrm>
            <a:off x="935596" y="1016732"/>
            <a:ext cx="7056329" cy="4367052"/>
          </a:xfrm>
          <a:prstGeom prst="rect">
            <a:avLst/>
          </a:prstGeom>
        </p:spPr>
      </p:pic>
      <p:sp>
        <p:nvSpPr>
          <p:cNvPr id="88" name="TextBox 79"/>
          <p:cNvSpPr txBox="1"/>
          <p:nvPr/>
        </p:nvSpPr>
        <p:spPr>
          <a:xfrm>
            <a:off x="1163500" y="5445224"/>
            <a:ext cx="21601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b="1" spc="-149" dirty="0">
                <a:solidFill>
                  <a:schemeClr val="bg1"/>
                </a:solidFill>
              </a:rPr>
              <a:t>Requirements Analysis</a:t>
            </a:r>
          </a:p>
        </p:txBody>
      </p:sp>
      <p:sp>
        <p:nvSpPr>
          <p:cNvPr id="18" name="자유형 13">
            <a:extLst>
              <a:ext uri="{FF2B5EF4-FFF2-40B4-BE49-F238E27FC236}">
                <a16:creationId xmlns:a16="http://schemas.microsoft.com/office/drawing/2014/main" id="{A51FB9EF-868D-415D-AA93-75C1DA291F40}"/>
              </a:ext>
            </a:extLst>
          </p:cNvPr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95FD6791-0BF3-4037-B0E6-193DD1597D39}"/>
              </a:ext>
            </a:extLst>
          </p:cNvPr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 dirty="0"/>
              <a:t>Final Project(Academic Management System)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">
            <a:extLst>
              <a:ext uri="{FF2B5EF4-FFF2-40B4-BE49-F238E27FC236}">
                <a16:creationId xmlns:a16="http://schemas.microsoft.com/office/drawing/2014/main" id="{C03E7DEB-0637-4434-A8CD-A7C5EF91FCAD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-9970" y="944724"/>
            <a:ext cx="9153970" cy="26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200"/>
              <a:t>요구사항 정의서 </a:t>
            </a:r>
          </a:p>
        </p:txBody>
      </p:sp>
      <p:grpSp>
        <p:nvGrpSpPr>
          <p:cNvPr id="2" name="그룹 13"/>
          <p:cNvGrpSpPr/>
          <p:nvPr/>
        </p:nvGrpSpPr>
        <p:grpSpPr>
          <a:xfrm>
            <a:off x="683568" y="5265204"/>
            <a:ext cx="1646390" cy="938212"/>
            <a:chOff x="4773870" y="2503981"/>
            <a:chExt cx="2193900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2</a:t>
                </a:r>
                <a:endParaRPr lang="ko-KR" altLang="en-US" sz="2800" b="1"/>
              </a:p>
            </p:txBody>
          </p:sp>
          <p:sp>
            <p:nvSpPr>
              <p:cNvPr id="84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5032477" y="3072481"/>
              <a:ext cx="1922409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ER-DIAGRAM</a:t>
              </a:r>
              <a:endParaRPr lang="ko-KR" altLang="en-US" dirty="0"/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2627784" y="5769260"/>
            <a:ext cx="320312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Visualizing Data Model</a:t>
            </a:r>
          </a:p>
          <a:p>
            <a:pPr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Information Type Definition</a:t>
            </a:r>
          </a:p>
          <a:p>
            <a:pPr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Analyzing required information and data</a:t>
            </a:r>
          </a:p>
        </p:txBody>
      </p:sp>
      <p:pic>
        <p:nvPicPr>
          <p:cNvPr id="14" name="그림 38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67544" y="980728"/>
            <a:ext cx="8208000" cy="4197600"/>
          </a:xfrm>
          <a:prstGeom prst="rect">
            <a:avLst/>
          </a:prstGeom>
        </p:spPr>
      </p:pic>
      <p:sp>
        <p:nvSpPr>
          <p:cNvPr id="17" name="직사각형 1">
            <a:extLst>
              <a:ext uri="{FF2B5EF4-FFF2-40B4-BE49-F238E27FC236}">
                <a16:creationId xmlns:a16="http://schemas.microsoft.com/office/drawing/2014/main" id="{3D26C46E-00D9-494A-ABF6-DCBB8ED224EE}"/>
              </a:ext>
            </a:extLst>
          </p:cNvPr>
          <p:cNvSpPr/>
          <p:nvPr/>
        </p:nvSpPr>
        <p:spPr>
          <a:xfrm>
            <a:off x="11324" y="296652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1E03AE-AE8E-47B1-AA38-EC7BAF1EF9C5}"/>
              </a:ext>
            </a:extLst>
          </p:cNvPr>
          <p:cNvSpPr txBox="1"/>
          <p:nvPr/>
        </p:nvSpPr>
        <p:spPr>
          <a:xfrm>
            <a:off x="0" y="296652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DDA75D5C-0CAD-4F7F-874D-6ACF1448D9DE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 descr="https://camo.githubusercontent.com/fe96bc186fc00c31f975b687697565fc71343635/687474703a2f2f6c79636f672e636f6d2f77702d636f6e74656e742f75706c6f6164732f323031312f30332f6a6176612d726d692d6f766572766965772e706e67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644" y="1448780"/>
            <a:ext cx="6824160" cy="38884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719568" y="4978246"/>
            <a:ext cx="2232514" cy="938212"/>
            <a:chOff x="4773870" y="2503981"/>
            <a:chExt cx="2974943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91" y="3049795"/>
                <a:ext cx="349083" cy="511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3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80" y="3072482"/>
              <a:ext cx="2716333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MAIN(Manager View)</a:t>
              </a:r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194829" y="5919663"/>
            <a:ext cx="64251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 </a:t>
            </a:r>
            <a:r>
              <a:rPr lang="ko-KR" altLang="en-US" dirty="0"/>
              <a:t>-</a:t>
            </a:r>
            <a:r>
              <a:rPr lang="en-US" altLang="ko-KR" dirty="0"/>
              <a:t> Auto logout using Java script.</a:t>
            </a:r>
          </a:p>
          <a:p>
            <a:r>
              <a:rPr lang="ko-KR" altLang="en-US" dirty="0"/>
              <a:t>  - </a:t>
            </a:r>
            <a:r>
              <a:rPr lang="en-US" altLang="ko-KR" dirty="0"/>
              <a:t>Chart with graph shows current status of students, department, Academy situation.</a:t>
            </a:r>
            <a:endParaRPr lang="ko-KR" altLang="en-US" dirty="0"/>
          </a:p>
        </p:txBody>
      </p:sp>
      <p:sp>
        <p:nvSpPr>
          <p:cNvPr id="13" name="자유형 12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Manager</a:t>
            </a:r>
            <a:endParaRPr lang="ko-KR" altLang="en-US" sz="1400" b="1" dirty="0"/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985BE6D5-7110-4D39-B055-A2E1E012C0F0}"/>
              </a:ext>
            </a:extLst>
          </p:cNvPr>
          <p:cNvSpPr/>
          <p:nvPr/>
        </p:nvSpPr>
        <p:spPr>
          <a:xfrm>
            <a:off x="11324" y="296652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47FC03-B34C-4436-8617-991F9DA299D8}"/>
              </a:ext>
            </a:extLst>
          </p:cNvPr>
          <p:cNvSpPr txBox="1"/>
          <p:nvPr/>
        </p:nvSpPr>
        <p:spPr>
          <a:xfrm>
            <a:off x="0" y="296652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91980" y="0"/>
            <a:ext cx="4752020" cy="685800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28084" y="224644"/>
            <a:ext cx="1167574" cy="906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70033" algn="l"/>
                <a:tab pos="360045" algn="l"/>
              </a:tabLst>
              <a:defRPr lang="ko-KR" altLang="en-US"/>
            </a:pPr>
            <a:r>
              <a:rPr lang="en-US" altLang="ko-KR" sz="5400" b="1" i="1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01</a:t>
            </a:r>
            <a:endParaRPr lang="ko-KR" altLang="en-US" sz="4800" b="1" i="1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9843" y="1583081"/>
            <a:ext cx="234325" cy="45719"/>
          </a:xfrm>
          <a:prstGeom prst="rect">
            <a:avLst/>
          </a:prstGeom>
          <a:solidFill>
            <a:schemeClr val="bg1"/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 sz="4400"/>
          </a:p>
        </p:txBody>
      </p:sp>
      <p:grpSp>
        <p:nvGrpSpPr>
          <p:cNvPr id="10" name="그룹 9"/>
          <p:cNvGrpSpPr/>
          <p:nvPr/>
        </p:nvGrpSpPr>
        <p:grpSpPr>
          <a:xfrm>
            <a:off x="5220069" y="1772816"/>
            <a:ext cx="3036171" cy="4873729"/>
            <a:chOff x="5183352" y="1317803"/>
            <a:chExt cx="2072395" cy="4873729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>
            <a:xfrm>
              <a:off x="5183352" y="2102610"/>
              <a:ext cx="2072395" cy="40889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171450" indent="-171450" eaLnBrk="1" hangingPunct="1">
                <a:lnSpc>
                  <a:spcPct val="20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</a:rPr>
                <a:t>INTRO</a:t>
              </a:r>
            </a:p>
            <a:p>
              <a:pPr marL="171450" indent="-171450"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60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60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</a:rPr>
                <a:t>MID PROJECT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None/>
                <a:tabLst>
                  <a:tab pos="810101" algn="l"/>
                </a:tabLst>
                <a:defRPr lang="ko-KR" altLang="en-US"/>
              </a:pPr>
              <a:r>
                <a:rPr lang="en-US" altLang="ko-KR" sz="1600" dirty="0">
                  <a:solidFill>
                    <a:schemeClr val="bg1"/>
                  </a:solidFill>
                </a:rPr>
                <a:t>   Car Rental System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60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600" dirty="0">
                <a:solidFill>
                  <a:schemeClr val="bg1"/>
                </a:solidFill>
              </a:endParaRPr>
            </a:p>
            <a:p>
              <a:pPr marL="171450" indent="-171450" eaLnBrk="1" hangingPunct="1"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</a:rPr>
                <a:t>FINAL PROJECT</a:t>
              </a:r>
            </a:p>
            <a:p>
              <a:pPr marL="171450" indent="-171450" eaLnBrk="1" hangingPunct="1">
                <a:spcBef>
                  <a:spcPct val="0"/>
                </a:spcBef>
                <a:buNone/>
                <a:tabLst>
                  <a:tab pos="810101" algn="l"/>
                </a:tabLst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</a:rPr>
                <a:t> </a:t>
              </a:r>
              <a:r>
                <a:rPr lang="en-US" altLang="ko-KR" sz="1600" dirty="0">
                  <a:solidFill>
                    <a:schemeClr val="bg1"/>
                  </a:solidFill>
                </a:rPr>
                <a:t>Academic Management</a:t>
              </a:r>
            </a:p>
            <a:p>
              <a:pPr marL="171450" indent="-171450" eaLnBrk="1" hangingPunct="1">
                <a:spcBef>
                  <a:spcPct val="0"/>
                </a:spcBef>
                <a:buNone/>
                <a:tabLst>
                  <a:tab pos="810101" algn="l"/>
                </a:tabLst>
                <a:defRPr lang="ko-KR" altLang="en-US"/>
              </a:pPr>
              <a:r>
                <a:rPr lang="en-US" altLang="ko-KR" sz="1600" dirty="0">
                  <a:solidFill>
                    <a:schemeClr val="bg1"/>
                  </a:solidFill>
                </a:rPr>
                <a:t>  System</a:t>
              </a:r>
            </a:p>
            <a:p>
              <a:pPr marL="171450" indent="-171450" eaLnBrk="1" hangingPunct="1">
                <a:lnSpc>
                  <a:spcPct val="200000"/>
                </a:lnSpc>
                <a:spcBef>
                  <a:spcPct val="0"/>
                </a:spcBef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>
            <a:xfrm>
              <a:off x="5221406" y="1317803"/>
              <a:ext cx="983737" cy="56842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b="1">
                  <a:solidFill>
                    <a:schemeClr val="bg1"/>
                  </a:solidFill>
                </a:rPr>
                <a:t>INDEX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DCCF2054-B6A9-42A9-A22F-1C3FA01E0408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 descr="https://camo.githubusercontent.com/fe96bc186fc00c31f975b687697565fc71343635/687474703a2f2f6c79636f672e636f6d2f77702d636f6e74656e742f75706c6f6164732f323031312f30332f6a6176612d726d692d6f766572766965772e706e67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644" y="1473701"/>
            <a:ext cx="6824160" cy="3838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719566" y="4978246"/>
            <a:ext cx="2145696" cy="938212"/>
            <a:chOff x="4773870" y="2503981"/>
            <a:chExt cx="2859254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91" y="3049795"/>
                <a:ext cx="349083" cy="511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4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80" y="3072482"/>
              <a:ext cx="2600644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Management Board</a:t>
              </a:r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194829" y="5919663"/>
            <a:ext cx="50978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- Board of student, department, portal with Paging, Search function</a:t>
            </a:r>
            <a:endParaRPr lang="ko-KR" altLang="en-US" dirty="0"/>
          </a:p>
        </p:txBody>
      </p:sp>
      <p:sp>
        <p:nvSpPr>
          <p:cNvPr id="13" name="자유형 12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Manager</a:t>
            </a:r>
            <a:endParaRPr lang="ko-KR" altLang="en-US" sz="1400" b="1" dirty="0"/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1B17AB49-81F4-4F2A-854A-6671B30C1ABD}"/>
              </a:ext>
            </a:extLst>
          </p:cNvPr>
          <p:cNvSpPr/>
          <p:nvPr/>
        </p:nvSpPr>
        <p:spPr>
          <a:xfrm>
            <a:off x="11324" y="296652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AF4336-BE92-48C6-9EBA-ECA1900DE522}"/>
              </a:ext>
            </a:extLst>
          </p:cNvPr>
          <p:cNvSpPr txBox="1"/>
          <p:nvPr/>
        </p:nvSpPr>
        <p:spPr>
          <a:xfrm>
            <a:off x="0" y="296652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">
            <a:extLst>
              <a:ext uri="{FF2B5EF4-FFF2-40B4-BE49-F238E27FC236}">
                <a16:creationId xmlns:a16="http://schemas.microsoft.com/office/drawing/2014/main" id="{F49E06AE-14FB-4093-864A-B2D47DDB6DC8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644" y="1473701"/>
            <a:ext cx="6824160" cy="38385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719567" y="4978246"/>
            <a:ext cx="2486558" cy="938212"/>
            <a:chOff x="4773870" y="2503981"/>
            <a:chExt cx="3313470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91" y="3049795"/>
                <a:ext cx="349083" cy="5112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5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80" y="3072481"/>
              <a:ext cx="3054860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Main in professors’ view</a:t>
              </a:r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194829" y="5919663"/>
            <a:ext cx="702948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 - Professors check their current situation, schedule in this page.</a:t>
            </a:r>
          </a:p>
          <a:p>
            <a:r>
              <a:rPr lang="en-US" altLang="ko-KR" dirty="0"/>
              <a:t>  - Professors check current lecture situation. </a:t>
            </a:r>
          </a:p>
          <a:p>
            <a:r>
              <a:rPr lang="en-US" altLang="ko-KR" dirty="0"/>
              <a:t>  - Professors checks academic portal news and notice board including their department news.</a:t>
            </a:r>
            <a:endParaRPr lang="ko-KR" altLang="en-US" dirty="0"/>
          </a:p>
        </p:txBody>
      </p:sp>
      <p:sp>
        <p:nvSpPr>
          <p:cNvPr id="13" name="자유형 12"/>
          <p:cNvSpPr/>
          <p:nvPr/>
        </p:nvSpPr>
        <p:spPr>
          <a:xfrm>
            <a:off x="478732" y="36004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Professor</a:t>
            </a:r>
            <a:endParaRPr lang="ko-KR" altLang="en-US" sz="1400" b="1" dirty="0"/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BC7EDF43-5ED7-4D91-B063-8CDD0089BE32}"/>
              </a:ext>
            </a:extLst>
          </p:cNvPr>
          <p:cNvSpPr/>
          <p:nvPr/>
        </p:nvSpPr>
        <p:spPr>
          <a:xfrm>
            <a:off x="11324" y="296652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F485B-D4BC-416B-8E4B-9B52F29B7DC6}"/>
              </a:ext>
            </a:extLst>
          </p:cNvPr>
          <p:cNvSpPr txBox="1"/>
          <p:nvPr/>
        </p:nvSpPr>
        <p:spPr>
          <a:xfrm>
            <a:off x="0" y="296652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타원 59">
            <a:extLst>
              <a:ext uri="{FF2B5EF4-FFF2-40B4-BE49-F238E27FC236}">
                <a16:creationId xmlns:a16="http://schemas.microsoft.com/office/drawing/2014/main" id="{08409627-BA6F-44DD-B452-30CCF5A35521}"/>
              </a:ext>
            </a:extLst>
          </p:cNvPr>
          <p:cNvSpPr/>
          <p:nvPr/>
        </p:nvSpPr>
        <p:spPr>
          <a:xfrm>
            <a:off x="4878590" y="2470628"/>
            <a:ext cx="432196" cy="574675"/>
          </a:xfrm>
          <a:prstGeom prst="ellips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59" name="직사각형 1">
            <a:extLst>
              <a:ext uri="{FF2B5EF4-FFF2-40B4-BE49-F238E27FC236}">
                <a16:creationId xmlns:a16="http://schemas.microsoft.com/office/drawing/2014/main" id="{2165F079-9B9D-4BFA-8335-A0DDF12619E3}"/>
              </a:ext>
            </a:extLst>
          </p:cNvPr>
          <p:cNvSpPr/>
          <p:nvPr/>
        </p:nvSpPr>
        <p:spPr>
          <a:xfrm>
            <a:off x="0" y="229088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8" name="직사각형 1">
            <a:extLst>
              <a:ext uri="{FF2B5EF4-FFF2-40B4-BE49-F238E27FC236}">
                <a16:creationId xmlns:a16="http://schemas.microsoft.com/office/drawing/2014/main" id="{1631540A-F639-4B61-94CE-EC72F0A6A6EC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3648" y="735493"/>
            <a:ext cx="3132347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" name="그룹 13"/>
          <p:cNvGrpSpPr/>
          <p:nvPr/>
        </p:nvGrpSpPr>
        <p:grpSpPr>
          <a:xfrm>
            <a:off x="683566" y="2132856"/>
            <a:ext cx="2536122" cy="938212"/>
            <a:chOff x="4773870" y="2503981"/>
            <a:chExt cx="3379518" cy="938503"/>
          </a:xfrm>
        </p:grpSpPr>
        <p:grpSp>
          <p:nvGrpSpPr>
            <p:cNvPr id="5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20" name="TextBox 17"/>
              <p:cNvSpPr txBox="1">
                <a:spLocks noChangeArrowheads="1"/>
              </p:cNvSpPr>
              <p:nvPr/>
            </p:nvSpPr>
            <p:spPr>
              <a:xfrm>
                <a:off x="4945991" y="3049795"/>
                <a:ext cx="3490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032480" y="3072481"/>
              <a:ext cx="3120908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Registering assignments</a:t>
              </a:r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158829" y="3074273"/>
            <a:ext cx="26661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Professor registers and submits </a:t>
            </a:r>
          </a:p>
          <a:p>
            <a:r>
              <a:rPr lang="en-US" altLang="ko-KR" dirty="0"/>
              <a:t>assignments through detail page.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39653" y="3832911"/>
            <a:ext cx="3132347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5" name="그룹 13"/>
          <p:cNvGrpSpPr/>
          <p:nvPr/>
        </p:nvGrpSpPr>
        <p:grpSpPr>
          <a:xfrm>
            <a:off x="719572" y="5230274"/>
            <a:ext cx="2687061" cy="938212"/>
            <a:chOff x="4773870" y="2503981"/>
            <a:chExt cx="3580651" cy="938503"/>
          </a:xfrm>
        </p:grpSpPr>
        <p:grpSp>
          <p:nvGrpSpPr>
            <p:cNvPr id="26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7" name="TextBox 17"/>
              <p:cNvSpPr txBox="1">
                <a:spLocks noChangeArrowheads="1"/>
              </p:cNvSpPr>
              <p:nvPr/>
            </p:nvSpPr>
            <p:spPr>
              <a:xfrm>
                <a:off x="4945989" y="3049796"/>
                <a:ext cx="34908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8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032480" y="3072482"/>
              <a:ext cx="3322041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Detail page of assignment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194834" y="6171691"/>
            <a:ext cx="324800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Professor checks details of assignments.</a:t>
            </a:r>
            <a:endParaRPr lang="ko-KR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6097" y="736567"/>
            <a:ext cx="3132347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0" name="그룹 13"/>
          <p:cNvGrpSpPr/>
          <p:nvPr/>
        </p:nvGrpSpPr>
        <p:grpSpPr>
          <a:xfrm>
            <a:off x="4861142" y="2079568"/>
            <a:ext cx="2423657" cy="938212"/>
            <a:chOff x="4773870" y="2503981"/>
            <a:chExt cx="3229649" cy="938503"/>
          </a:xfrm>
        </p:grpSpPr>
        <p:sp>
          <p:nvSpPr>
            <p:cNvPr id="45" name="타원 44"/>
            <p:cNvSpPr/>
            <p:nvPr/>
          </p:nvSpPr>
          <p:spPr>
            <a:xfrm>
              <a:off x="4773870" y="2503981"/>
              <a:ext cx="575925" cy="574853"/>
            </a:xfrm>
            <a:prstGeom prst="ellipse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ko-KR" altLang="en-US" b="1" spc="-149">
                <a:solidFill>
                  <a:schemeClr val="bg1"/>
                </a:solidFill>
                <a:latin typeface="굴림"/>
                <a:ea typeface="굴림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2481" y="3072481"/>
              <a:ext cx="2971038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Grading </a:t>
              </a:r>
              <a:r>
                <a:rPr lang="en-US" altLang="ko-KR"/>
                <a:t>and </a:t>
              </a:r>
              <a:r>
                <a:rPr lang="en-US" altLang="ko-KR" dirty="0"/>
                <a:t>Searching</a:t>
              </a:r>
              <a:endParaRPr lang="ko-KR" altLang="en-US" dirty="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noFill/>
          </p:spPr>
        </p:cxnSp>
        <p:cxnSp>
          <p:nvCxnSpPr>
            <p:cNvPr id="44" name="직선 연결선 43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noFill/>
          </p:spPr>
        </p:cxnSp>
      </p:grpSp>
      <p:sp>
        <p:nvSpPr>
          <p:cNvPr id="47" name="TextBox 46"/>
          <p:cNvSpPr txBox="1"/>
          <p:nvPr/>
        </p:nvSpPr>
        <p:spPr>
          <a:xfrm>
            <a:off x="5353848" y="3075347"/>
            <a:ext cx="32800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Professor grades after student submitted </a:t>
            </a:r>
          </a:p>
          <a:p>
            <a:r>
              <a:rPr lang="en-US" altLang="ko-KR" dirty="0"/>
              <a:t>their assignments.</a:t>
            </a:r>
            <a:endParaRPr lang="ko-KR" altLang="en-US" dirty="0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508105" y="3832911"/>
            <a:ext cx="3132347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9" name="그룹 13"/>
          <p:cNvGrpSpPr/>
          <p:nvPr/>
        </p:nvGrpSpPr>
        <p:grpSpPr>
          <a:xfrm>
            <a:off x="4950592" y="5230274"/>
            <a:ext cx="1377344" cy="938212"/>
            <a:chOff x="4773870" y="2503981"/>
            <a:chExt cx="1835385" cy="938503"/>
          </a:xfrm>
        </p:grpSpPr>
        <p:grpSp>
          <p:nvGrpSpPr>
            <p:cNvPr id="50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55" name="TextBox 17"/>
              <p:cNvSpPr txBox="1">
                <a:spLocks noChangeArrowheads="1"/>
              </p:cNvSpPr>
              <p:nvPr/>
            </p:nvSpPr>
            <p:spPr>
              <a:xfrm>
                <a:off x="4945991" y="3049796"/>
                <a:ext cx="3490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9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032480" y="3072482"/>
              <a:ext cx="1576775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Lecture List</a:t>
              </a:r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860032" y="6171691"/>
            <a:ext cx="434766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 </a:t>
            </a:r>
            <a:r>
              <a:rPr lang="en-US" altLang="ko-KR" dirty="0"/>
              <a:t>Professor checks lecture list and manages assignments</a:t>
            </a:r>
          </a:p>
          <a:p>
            <a:r>
              <a:rPr lang="en-US" altLang="ko-KR" dirty="0"/>
              <a:t>and the test though detail page.</a:t>
            </a:r>
            <a:endParaRPr lang="ko-KR" altLang="en-US" dirty="0"/>
          </a:p>
        </p:txBody>
      </p:sp>
      <p:sp>
        <p:nvSpPr>
          <p:cNvPr id="57" name="자유형 56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Professor</a:t>
            </a:r>
            <a:endParaRPr lang="ko-KR" altLang="en-US" sz="1400" b="1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93B6773-8DDC-4429-8384-36B71ECFBE6A}"/>
              </a:ext>
            </a:extLst>
          </p:cNvPr>
          <p:cNvSpPr/>
          <p:nvPr/>
        </p:nvSpPr>
        <p:spPr>
          <a:xfrm>
            <a:off x="4854829" y="2136485"/>
            <a:ext cx="432196" cy="574675"/>
          </a:xfrm>
          <a:prstGeom prst="ellips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63" name="TextBox 17">
            <a:extLst>
              <a:ext uri="{FF2B5EF4-FFF2-40B4-BE49-F238E27FC236}">
                <a16:creationId xmlns:a16="http://schemas.microsoft.com/office/drawing/2014/main" id="{4AD2F8CC-56C8-4691-B0ED-0D24B0FEB834}"/>
              </a:ext>
            </a:extLst>
          </p:cNvPr>
          <p:cNvSpPr txBox="1">
            <a:spLocks noChangeArrowheads="1"/>
          </p:cNvSpPr>
          <p:nvPr/>
        </p:nvSpPr>
        <p:spPr>
          <a:xfrm>
            <a:off x="4919336" y="2188751"/>
            <a:ext cx="261965" cy="52305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 dirty="0">
                <a:solidFill>
                  <a:schemeClr val="bg1"/>
                </a:solidFill>
              </a:rPr>
              <a:t>7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1">
            <a:extLst>
              <a:ext uri="{FF2B5EF4-FFF2-40B4-BE49-F238E27FC236}">
                <a16:creationId xmlns:a16="http://schemas.microsoft.com/office/drawing/2014/main" id="{1057BBBA-D57E-400C-A034-D1D4560C4C54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7" name="직사각형 1">
            <a:extLst>
              <a:ext uri="{FF2B5EF4-FFF2-40B4-BE49-F238E27FC236}">
                <a16:creationId xmlns:a16="http://schemas.microsoft.com/office/drawing/2014/main" id="{1B722A28-6581-474B-B3A3-2D2FBE8D8F42}"/>
              </a:ext>
            </a:extLst>
          </p:cNvPr>
          <p:cNvSpPr/>
          <p:nvPr/>
        </p:nvSpPr>
        <p:spPr>
          <a:xfrm>
            <a:off x="0" y="229088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Professor</a:t>
            </a:r>
            <a:endParaRPr lang="ko-KR" altLang="en-US" sz="1400" b="1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96374" y="693209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" name="그룹 13"/>
          <p:cNvGrpSpPr/>
          <p:nvPr/>
        </p:nvGrpSpPr>
        <p:grpSpPr>
          <a:xfrm>
            <a:off x="597373" y="1952836"/>
            <a:ext cx="1281579" cy="938212"/>
            <a:chOff x="4659013" y="2503981"/>
            <a:chExt cx="1707773" cy="938503"/>
          </a:xfrm>
        </p:grpSpPr>
        <p:grpSp>
          <p:nvGrpSpPr>
            <p:cNvPr id="5" name="그룹 3"/>
            <p:cNvGrpSpPr/>
            <p:nvPr/>
          </p:nvGrpSpPr>
          <p:grpSpPr>
            <a:xfrm>
              <a:off x="4659013" y="2503981"/>
              <a:ext cx="834519" cy="575664"/>
              <a:chOff x="4745175" y="2997514"/>
              <a:chExt cx="834519" cy="575664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20" name="TextBox 17"/>
              <p:cNvSpPr txBox="1">
                <a:spLocks noChangeArrowheads="1"/>
              </p:cNvSpPr>
              <p:nvPr/>
            </p:nvSpPr>
            <p:spPr>
              <a:xfrm>
                <a:off x="4745173" y="3049795"/>
                <a:ext cx="834519" cy="5233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10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032480" y="3072481"/>
              <a:ext cx="1204582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Test List</a:t>
              </a:r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158829" y="2971981"/>
            <a:ext cx="312938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- Professor registers and modify the test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653" y="3832911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5" name="그룹 13"/>
          <p:cNvGrpSpPr/>
          <p:nvPr/>
        </p:nvGrpSpPr>
        <p:grpSpPr>
          <a:xfrm>
            <a:off x="719572" y="5230274"/>
            <a:ext cx="1548865" cy="938212"/>
            <a:chOff x="4773870" y="2503981"/>
            <a:chExt cx="2063946" cy="938503"/>
          </a:xfrm>
        </p:grpSpPr>
        <p:sp>
          <p:nvSpPr>
            <p:cNvPr id="36" name="타원 35"/>
            <p:cNvSpPr/>
            <p:nvPr/>
          </p:nvSpPr>
          <p:spPr>
            <a:xfrm>
              <a:off x="4773870" y="2503981"/>
              <a:ext cx="575926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32480" y="3072482"/>
              <a:ext cx="1805336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Auto Grading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813982" y="6190386"/>
            <a:ext cx="395973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Assignments by students are graded automatically.</a:t>
            </a:r>
            <a:endParaRPr lang="ko-KR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93179" y="732288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0" name="그룹 13"/>
          <p:cNvGrpSpPr/>
          <p:nvPr/>
        </p:nvGrpSpPr>
        <p:grpSpPr>
          <a:xfrm>
            <a:off x="4716020" y="1913260"/>
            <a:ext cx="3138531" cy="938212"/>
            <a:chOff x="4773870" y="2503981"/>
            <a:chExt cx="4182261" cy="938503"/>
          </a:xfrm>
        </p:grpSpPr>
        <p:sp>
          <p:nvSpPr>
            <p:cNvPr id="45" name="타원 44"/>
            <p:cNvSpPr/>
            <p:nvPr/>
          </p:nvSpPr>
          <p:spPr>
            <a:xfrm>
              <a:off x="4773870" y="2503981"/>
              <a:ext cx="575924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2480" y="3072481"/>
              <a:ext cx="3923651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Test List of multiple choice type</a:t>
              </a:r>
              <a:endParaRPr lang="ko-KR" altLang="en-US" dirty="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051103" y="2856108"/>
            <a:ext cx="290175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Professor registers the test type of </a:t>
            </a:r>
          </a:p>
          <a:p>
            <a:r>
              <a:rPr lang="en-US" altLang="ko-KR" dirty="0"/>
              <a:t>multiple choice  and the result.</a:t>
            </a:r>
            <a:endParaRPr lang="ko-KR" altLang="en-US" dirty="0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8105" y="3832911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9" name="그룹 13"/>
          <p:cNvGrpSpPr/>
          <p:nvPr/>
        </p:nvGrpSpPr>
        <p:grpSpPr>
          <a:xfrm>
            <a:off x="4788022" y="5230274"/>
            <a:ext cx="2711363" cy="938212"/>
            <a:chOff x="4773870" y="2503981"/>
            <a:chExt cx="3613036" cy="938503"/>
          </a:xfrm>
        </p:grpSpPr>
        <p:sp>
          <p:nvSpPr>
            <p:cNvPr id="54" name="타원 53"/>
            <p:cNvSpPr/>
            <p:nvPr/>
          </p:nvSpPr>
          <p:spPr>
            <a:xfrm>
              <a:off x="4773870" y="2503981"/>
              <a:ext cx="633151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32480" y="3072482"/>
              <a:ext cx="3354426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Test List of essay question</a:t>
              </a:r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17"/>
          <p:cNvSpPr txBox="1">
            <a:spLocks noChangeArrowheads="1"/>
          </p:cNvSpPr>
          <p:nvPr/>
        </p:nvSpPr>
        <p:spPr>
          <a:xfrm>
            <a:off x="4636910" y="1952836"/>
            <a:ext cx="626255" cy="51223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3" name="TextBox 17"/>
          <p:cNvSpPr txBox="1">
            <a:spLocks noChangeArrowheads="1"/>
          </p:cNvSpPr>
          <p:nvPr/>
        </p:nvSpPr>
        <p:spPr>
          <a:xfrm>
            <a:off x="625758" y="5278270"/>
            <a:ext cx="626255" cy="5110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4" name="TextBox 17"/>
          <p:cNvSpPr txBox="1">
            <a:spLocks noChangeArrowheads="1"/>
          </p:cNvSpPr>
          <p:nvPr/>
        </p:nvSpPr>
        <p:spPr>
          <a:xfrm>
            <a:off x="4726924" y="5267322"/>
            <a:ext cx="626255" cy="5124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13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D58EF9-2458-4A1E-A19C-1D54B5A6D7AD}"/>
              </a:ext>
            </a:extLst>
          </p:cNvPr>
          <p:cNvSpPr txBox="1"/>
          <p:nvPr/>
        </p:nvSpPr>
        <p:spPr>
          <a:xfrm>
            <a:off x="5103104" y="6185708"/>
            <a:ext cx="262123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Professor registers the test of</a:t>
            </a:r>
          </a:p>
          <a:p>
            <a:r>
              <a:rPr lang="en-US" altLang="ko-KR" dirty="0"/>
              <a:t> essay choice type and the result.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">
            <a:extLst>
              <a:ext uri="{FF2B5EF4-FFF2-40B4-BE49-F238E27FC236}">
                <a16:creationId xmlns:a16="http://schemas.microsoft.com/office/drawing/2014/main" id="{608A6668-D0CB-4A60-84F8-55D168D53F96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 dirty="0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67644" y="1473701"/>
            <a:ext cx="6824160" cy="38385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719568" y="4978246"/>
            <a:ext cx="2160635" cy="938212"/>
            <a:chOff x="4773870" y="2503981"/>
            <a:chExt cx="2879161" cy="938503"/>
          </a:xfrm>
        </p:grpSpPr>
        <p:sp>
          <p:nvSpPr>
            <p:cNvPr id="30" name="타원 29"/>
            <p:cNvSpPr/>
            <p:nvPr/>
          </p:nvSpPr>
          <p:spPr>
            <a:xfrm>
              <a:off x="4773870" y="2503981"/>
              <a:ext cx="719662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32480" y="3072481"/>
              <a:ext cx="2620551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Main in student view</a:t>
              </a:r>
              <a:endParaRPr lang="ko-KR" altLang="en-US" dirty="0"/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194829" y="5919663"/>
            <a:ext cx="61831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- Students check their status and information and academic schedule in this page.</a:t>
            </a:r>
          </a:p>
          <a:p>
            <a:r>
              <a:rPr lang="en-US" altLang="ko-KR" dirty="0"/>
              <a:t>- Students check their lecture list and the status.</a:t>
            </a:r>
          </a:p>
          <a:p>
            <a:r>
              <a:rPr lang="en-US" altLang="ko-KR" dirty="0"/>
              <a:t>- Students check and register  academic and portal/ their department notice. </a:t>
            </a:r>
            <a:endParaRPr lang="ko-KR" altLang="en-US" dirty="0"/>
          </a:p>
        </p:txBody>
      </p:sp>
      <p:sp>
        <p:nvSpPr>
          <p:cNvPr id="13" name="자유형 12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Student</a:t>
            </a:r>
            <a:endParaRPr lang="ko-KR" altLang="en-US" sz="1400" b="1" dirty="0"/>
          </a:p>
        </p:txBody>
      </p:sp>
      <p:sp>
        <p:nvSpPr>
          <p:cNvPr id="14" name="TextBox 17"/>
          <p:cNvSpPr txBox="1">
            <a:spLocks noChangeArrowheads="1"/>
          </p:cNvSpPr>
          <p:nvPr/>
        </p:nvSpPr>
        <p:spPr>
          <a:xfrm>
            <a:off x="676472" y="4988826"/>
            <a:ext cx="626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14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id="{F1D8C183-27FC-410F-97F6-A1DFF17B0E42}"/>
              </a:ext>
            </a:extLst>
          </p:cNvPr>
          <p:cNvSpPr/>
          <p:nvPr/>
        </p:nvSpPr>
        <p:spPr>
          <a:xfrm>
            <a:off x="11324" y="404664"/>
            <a:ext cx="9109012" cy="684076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59D4C-6881-4285-AE50-59C764494C4C}"/>
              </a:ext>
            </a:extLst>
          </p:cNvPr>
          <p:cNvSpPr txBox="1"/>
          <p:nvPr/>
        </p:nvSpPr>
        <p:spPr>
          <a:xfrm>
            <a:off x="0" y="404664"/>
            <a:ext cx="9144000" cy="568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Academic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1">
            <a:extLst>
              <a:ext uri="{FF2B5EF4-FFF2-40B4-BE49-F238E27FC236}">
                <a16:creationId xmlns:a16="http://schemas.microsoft.com/office/drawing/2014/main" id="{4DC5249B-8F54-45D6-A572-6C41FBC8CCE9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6" name="직사각형 1">
            <a:extLst>
              <a:ext uri="{FF2B5EF4-FFF2-40B4-BE49-F238E27FC236}">
                <a16:creationId xmlns:a16="http://schemas.microsoft.com/office/drawing/2014/main" id="{80270F75-1186-4240-A0F8-796D736252FE}"/>
              </a:ext>
            </a:extLst>
          </p:cNvPr>
          <p:cNvSpPr/>
          <p:nvPr/>
        </p:nvSpPr>
        <p:spPr>
          <a:xfrm>
            <a:off x="0" y="229088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648" y="735493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" name="그룹 13"/>
          <p:cNvGrpSpPr/>
          <p:nvPr/>
        </p:nvGrpSpPr>
        <p:grpSpPr>
          <a:xfrm>
            <a:off x="683565" y="2132856"/>
            <a:ext cx="2406280" cy="938212"/>
            <a:chOff x="4773870" y="2503981"/>
            <a:chExt cx="3206496" cy="938503"/>
          </a:xfrm>
        </p:grpSpPr>
        <p:sp>
          <p:nvSpPr>
            <p:cNvPr id="19" name="타원 18"/>
            <p:cNvSpPr/>
            <p:nvPr/>
          </p:nvSpPr>
          <p:spPr>
            <a:xfrm>
              <a:off x="4773870" y="2503981"/>
              <a:ext cx="719656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32480" y="3072481"/>
              <a:ext cx="2947886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Registering for courses</a:t>
              </a:r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158829" y="3074273"/>
            <a:ext cx="37401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register for courses in this page when </a:t>
            </a:r>
          </a:p>
          <a:p>
            <a:r>
              <a:rPr lang="en-US" altLang="ko-KR" dirty="0"/>
              <a:t>it comes to the course registration period.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653" y="3832911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5" name="그룹 13"/>
          <p:cNvGrpSpPr/>
          <p:nvPr/>
        </p:nvGrpSpPr>
        <p:grpSpPr>
          <a:xfrm>
            <a:off x="719569" y="5230274"/>
            <a:ext cx="1672424" cy="938212"/>
            <a:chOff x="4773870" y="2503981"/>
            <a:chExt cx="2228594" cy="938503"/>
          </a:xfrm>
        </p:grpSpPr>
        <p:grpSp>
          <p:nvGrpSpPr>
            <p:cNvPr id="26" name="그룹 3"/>
            <p:cNvGrpSpPr/>
            <p:nvPr/>
          </p:nvGrpSpPr>
          <p:grpSpPr>
            <a:xfrm>
              <a:off x="4773870" y="2503981"/>
              <a:ext cx="738566" cy="575502"/>
              <a:chOff x="4860032" y="2997514"/>
              <a:chExt cx="738566" cy="57550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4860032" y="2997514"/>
                <a:ext cx="738566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7" name="TextBox 17"/>
              <p:cNvSpPr txBox="1">
                <a:spLocks noChangeArrowheads="1"/>
              </p:cNvSpPr>
              <p:nvPr/>
            </p:nvSpPr>
            <p:spPr>
              <a:xfrm>
                <a:off x="4945991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032480" y="3072482"/>
              <a:ext cx="1969984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Course Basket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935596" y="6171691"/>
            <a:ext cx="396294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save their courses they’d like to register </a:t>
            </a:r>
          </a:p>
          <a:p>
            <a:r>
              <a:rPr lang="en-US" altLang="ko-KR" dirty="0"/>
              <a:t>During Course registration period</a:t>
            </a:r>
            <a:endParaRPr lang="ko-KR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6097" y="736567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0" name="그룹 13"/>
          <p:cNvGrpSpPr/>
          <p:nvPr/>
        </p:nvGrpSpPr>
        <p:grpSpPr>
          <a:xfrm>
            <a:off x="4716016" y="2133930"/>
            <a:ext cx="1269558" cy="938212"/>
            <a:chOff x="4773870" y="2503981"/>
            <a:chExt cx="1691754" cy="938503"/>
          </a:xfrm>
        </p:grpSpPr>
        <p:sp>
          <p:nvSpPr>
            <p:cNvPr id="45" name="타원 44"/>
            <p:cNvSpPr/>
            <p:nvPr/>
          </p:nvSpPr>
          <p:spPr>
            <a:xfrm>
              <a:off x="4773870" y="2503981"/>
              <a:ext cx="756395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2480" y="3072481"/>
              <a:ext cx="1433144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Test Page</a:t>
              </a:r>
              <a:endParaRPr lang="ko-KR" altLang="en-US" dirty="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191278" y="3075347"/>
            <a:ext cx="334258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take a test by licking detail page.</a:t>
            </a:r>
            <a:endParaRPr lang="ko-KR" altLang="en-US" dirty="0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8105" y="3832911"/>
            <a:ext cx="3132346" cy="17619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9" name="그룹 13"/>
          <p:cNvGrpSpPr/>
          <p:nvPr/>
        </p:nvGrpSpPr>
        <p:grpSpPr>
          <a:xfrm>
            <a:off x="4788023" y="5230274"/>
            <a:ext cx="2921869" cy="938212"/>
            <a:chOff x="4773870" y="2503981"/>
            <a:chExt cx="3893545" cy="938503"/>
          </a:xfrm>
        </p:grpSpPr>
        <p:grpSp>
          <p:nvGrpSpPr>
            <p:cNvPr id="50" name="그룹 3"/>
            <p:cNvGrpSpPr/>
            <p:nvPr/>
          </p:nvGrpSpPr>
          <p:grpSpPr>
            <a:xfrm>
              <a:off x="4773870" y="2503981"/>
              <a:ext cx="708418" cy="575502"/>
              <a:chOff x="4860032" y="2997514"/>
              <a:chExt cx="708418" cy="575502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4860032" y="2997514"/>
                <a:ext cx="708418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55" name="TextBox 17"/>
              <p:cNvSpPr txBox="1">
                <a:spLocks noChangeArrowheads="1"/>
              </p:cNvSpPr>
              <p:nvPr/>
            </p:nvSpPr>
            <p:spPr>
              <a:xfrm>
                <a:off x="4945991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5032480" y="3072482"/>
              <a:ext cx="3634935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Issuing a student certification</a:t>
              </a:r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5263286" y="6171691"/>
            <a:ext cx="368562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Issuing certificates of graduate and enrollment.</a:t>
            </a:r>
            <a:endParaRPr lang="ko-KR" altLang="en-US" dirty="0"/>
          </a:p>
        </p:txBody>
      </p:sp>
      <p:sp>
        <p:nvSpPr>
          <p:cNvPr id="57" name="자유형 56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/>
              <a:t>Student</a:t>
            </a:r>
            <a:endParaRPr lang="ko-KR" altLang="en-US" sz="1400" b="1" dirty="0"/>
          </a:p>
        </p:txBody>
      </p:sp>
      <p:sp>
        <p:nvSpPr>
          <p:cNvPr id="58" name="TextBox 17"/>
          <p:cNvSpPr txBox="1">
            <a:spLocks noChangeArrowheads="1"/>
          </p:cNvSpPr>
          <p:nvPr/>
        </p:nvSpPr>
        <p:spPr>
          <a:xfrm>
            <a:off x="647564" y="2149696"/>
            <a:ext cx="626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15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>
          <a:xfrm>
            <a:off x="4695782" y="2162833"/>
            <a:ext cx="626255" cy="5117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16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0" name="TextBox 17"/>
          <p:cNvSpPr txBox="1">
            <a:spLocks noChangeArrowheads="1"/>
          </p:cNvSpPr>
          <p:nvPr/>
        </p:nvSpPr>
        <p:spPr>
          <a:xfrm>
            <a:off x="702119" y="5255596"/>
            <a:ext cx="626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17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1" name="TextBox 17"/>
          <p:cNvSpPr txBox="1">
            <a:spLocks noChangeArrowheads="1"/>
          </p:cNvSpPr>
          <p:nvPr/>
        </p:nvSpPr>
        <p:spPr>
          <a:xfrm>
            <a:off x="4749272" y="5250096"/>
            <a:ext cx="626255" cy="510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18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">
            <a:extLst>
              <a:ext uri="{FF2B5EF4-FFF2-40B4-BE49-F238E27FC236}">
                <a16:creationId xmlns:a16="http://schemas.microsoft.com/office/drawing/2014/main" id="{11728430-8DA2-437E-BC74-7843D7DDDD79}"/>
              </a:ext>
            </a:extLst>
          </p:cNvPr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직사각형 1">
            <a:extLst>
              <a:ext uri="{FF2B5EF4-FFF2-40B4-BE49-F238E27FC236}">
                <a16:creationId xmlns:a16="http://schemas.microsoft.com/office/drawing/2014/main" id="{0775D20E-1C26-493A-81EC-50D1E3DBF4A7}"/>
              </a:ext>
            </a:extLst>
          </p:cNvPr>
          <p:cNvSpPr/>
          <p:nvPr/>
        </p:nvSpPr>
        <p:spPr>
          <a:xfrm>
            <a:off x="0" y="229088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3648" y="735493"/>
            <a:ext cx="3132346" cy="1761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" name="그룹 13"/>
          <p:cNvGrpSpPr/>
          <p:nvPr/>
        </p:nvGrpSpPr>
        <p:grpSpPr>
          <a:xfrm>
            <a:off x="683565" y="2132856"/>
            <a:ext cx="1195386" cy="938212"/>
            <a:chOff x="4773870" y="2503981"/>
            <a:chExt cx="1592916" cy="938503"/>
          </a:xfrm>
        </p:grpSpPr>
        <p:sp>
          <p:nvSpPr>
            <p:cNvPr id="19" name="타원 18"/>
            <p:cNvSpPr/>
            <p:nvPr/>
          </p:nvSpPr>
          <p:spPr>
            <a:xfrm>
              <a:off x="4773870" y="2503981"/>
              <a:ext cx="719657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32480" y="3072481"/>
              <a:ext cx="1210821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Syllabus</a:t>
              </a:r>
              <a:endParaRPr lang="ko-KR" altLang="en-US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158829" y="3074273"/>
            <a:ext cx="32207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Students search syllabus of their course</a:t>
            </a:r>
          </a:p>
          <a:p>
            <a:r>
              <a:rPr lang="en-US" altLang="ko-KR" dirty="0"/>
              <a:t>by clicking the subject title.</a:t>
            </a:r>
            <a:endParaRPr lang="ko-KR" alt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39653" y="3832911"/>
            <a:ext cx="3132346" cy="1761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5" name="그룹 13"/>
          <p:cNvGrpSpPr/>
          <p:nvPr/>
        </p:nvGrpSpPr>
        <p:grpSpPr>
          <a:xfrm>
            <a:off x="719565" y="5230274"/>
            <a:ext cx="3121987" cy="938212"/>
            <a:chOff x="4773870" y="2503981"/>
            <a:chExt cx="4160221" cy="938503"/>
          </a:xfrm>
        </p:grpSpPr>
        <p:sp>
          <p:nvSpPr>
            <p:cNvPr id="36" name="타원 35"/>
            <p:cNvSpPr/>
            <p:nvPr/>
          </p:nvSpPr>
          <p:spPr>
            <a:xfrm>
              <a:off x="4773870" y="2503981"/>
              <a:ext cx="770691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32479" y="3072482"/>
              <a:ext cx="3901612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File Download for Assignments</a:t>
              </a:r>
              <a:endParaRPr lang="ko-KR" altLang="en-US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049628" y="6171691"/>
            <a:ext cx="38491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check assignments and download</a:t>
            </a:r>
          </a:p>
          <a:p>
            <a:r>
              <a:rPr lang="en-US" altLang="ko-KR" dirty="0"/>
              <a:t>related file in this page by clicking the subject title.</a:t>
            </a:r>
            <a:endParaRPr lang="ko-KR" altLang="en-US" dirty="0"/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36097" y="736567"/>
            <a:ext cx="3132346" cy="1761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0" name="그룹 13"/>
          <p:cNvGrpSpPr/>
          <p:nvPr/>
        </p:nvGrpSpPr>
        <p:grpSpPr>
          <a:xfrm>
            <a:off x="4716018" y="2133930"/>
            <a:ext cx="2510346" cy="938212"/>
            <a:chOff x="4773870" y="2503981"/>
            <a:chExt cx="3345172" cy="938503"/>
          </a:xfrm>
        </p:grpSpPr>
        <p:sp>
          <p:nvSpPr>
            <p:cNvPr id="45" name="타원 44"/>
            <p:cNvSpPr/>
            <p:nvPr/>
          </p:nvSpPr>
          <p:spPr>
            <a:xfrm>
              <a:off x="4773870" y="2503981"/>
              <a:ext cx="729265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32480" y="3072481"/>
              <a:ext cx="3086562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Submitting Assignments</a:t>
              </a:r>
              <a:endParaRPr lang="ko-KR" altLang="en-US" dirty="0"/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191278" y="3075347"/>
            <a:ext cx="402225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check and submit  assignments by clicking </a:t>
            </a:r>
          </a:p>
          <a:p>
            <a:r>
              <a:rPr lang="en-US" altLang="ko-KR" dirty="0"/>
              <a:t>detail button of subject title.</a:t>
            </a:r>
            <a:endParaRPr lang="ko-KR" altLang="en-US" dirty="0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508105" y="3832911"/>
            <a:ext cx="3132346" cy="1761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49" name="그룹 13"/>
          <p:cNvGrpSpPr/>
          <p:nvPr/>
        </p:nvGrpSpPr>
        <p:grpSpPr>
          <a:xfrm>
            <a:off x="4788023" y="5230274"/>
            <a:ext cx="1195386" cy="938212"/>
            <a:chOff x="4773870" y="2503981"/>
            <a:chExt cx="1592916" cy="938503"/>
          </a:xfrm>
        </p:grpSpPr>
        <p:sp>
          <p:nvSpPr>
            <p:cNvPr id="54" name="타원 53"/>
            <p:cNvSpPr/>
            <p:nvPr/>
          </p:nvSpPr>
          <p:spPr>
            <a:xfrm>
              <a:off x="4773870" y="2503981"/>
              <a:ext cx="740542" cy="574853"/>
            </a:xfrm>
            <a:prstGeom prst="ellipse">
              <a:avLst/>
            </a:prstGeom>
            <a:solidFill>
              <a:srgbClr val="5353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032480" y="3072482"/>
              <a:ext cx="742334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 lvl="0">
                <a:defRPr b="1" spc="-149">
                  <a:solidFill>
                    <a:schemeClr val="bg1"/>
                  </a:solidFill>
                </a:defRPr>
              </a:lvl1pPr>
            </a:lstStyle>
            <a:p>
              <a:r>
                <a:rPr lang="en-US" altLang="ko-KR" dirty="0"/>
                <a:t>Test</a:t>
              </a:r>
              <a:endParaRPr lang="ko-KR" altLang="en-US" dirty="0"/>
            </a:p>
          </p:txBody>
        </p:sp>
        <p:cxnSp>
          <p:nvCxnSpPr>
            <p:cNvPr id="52" name="직선 연결선 51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4993067" y="6194739"/>
            <a:ext cx="35974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Students take test by clicking the subject title.</a:t>
            </a:r>
            <a:endParaRPr lang="ko-KR" altLang="en-US" dirty="0"/>
          </a:p>
        </p:txBody>
      </p:sp>
      <p:sp>
        <p:nvSpPr>
          <p:cNvPr id="57" name="자유형 56"/>
          <p:cNvSpPr/>
          <p:nvPr/>
        </p:nvSpPr>
        <p:spPr>
          <a:xfrm>
            <a:off x="521061" y="862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400" b="1"/>
              <a:t>학생화면</a:t>
            </a:r>
          </a:p>
        </p:txBody>
      </p:sp>
      <p:sp>
        <p:nvSpPr>
          <p:cNvPr id="58" name="TextBox 17"/>
          <p:cNvSpPr txBox="1">
            <a:spLocks noChangeArrowheads="1"/>
          </p:cNvSpPr>
          <p:nvPr/>
        </p:nvSpPr>
        <p:spPr>
          <a:xfrm>
            <a:off x="671670" y="2161608"/>
            <a:ext cx="626255" cy="51301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19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59" name="TextBox 17"/>
          <p:cNvSpPr txBox="1">
            <a:spLocks noChangeArrowheads="1"/>
          </p:cNvSpPr>
          <p:nvPr/>
        </p:nvSpPr>
        <p:spPr>
          <a:xfrm>
            <a:off x="4708805" y="2155845"/>
            <a:ext cx="626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20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0" name="TextBox 17"/>
          <p:cNvSpPr txBox="1">
            <a:spLocks noChangeArrowheads="1"/>
          </p:cNvSpPr>
          <p:nvPr/>
        </p:nvSpPr>
        <p:spPr>
          <a:xfrm>
            <a:off x="742534" y="5256001"/>
            <a:ext cx="62625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21</a:t>
            </a:r>
            <a:endParaRPr lang="ko-KR" altLang="en-US" sz="2800" b="1">
              <a:solidFill>
                <a:schemeClr val="bg1"/>
              </a:solidFill>
            </a:endParaRPr>
          </a:p>
        </p:txBody>
      </p:sp>
      <p:sp>
        <p:nvSpPr>
          <p:cNvPr id="61" name="TextBox 17"/>
          <p:cNvSpPr txBox="1">
            <a:spLocks noChangeArrowheads="1"/>
          </p:cNvSpPr>
          <p:nvPr/>
        </p:nvSpPr>
        <p:spPr>
          <a:xfrm>
            <a:off x="4752762" y="5248571"/>
            <a:ext cx="626255" cy="51214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lvl="0">
              <a:defRPr lang="ko-KR" altLang="en-US"/>
            </a:pPr>
            <a:r>
              <a:rPr lang="en-US" altLang="ko-KR" sz="2800" b="1">
                <a:solidFill>
                  <a:schemeClr val="bg1"/>
                </a:solidFill>
              </a:rPr>
              <a:t>22</a:t>
            </a:r>
            <a:endParaRPr lang="ko-KR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988840"/>
            <a:ext cx="9144000" cy="316835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92080" y="188640"/>
            <a:ext cx="1167574" cy="90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70033" algn="l"/>
                <a:tab pos="360045" algn="l"/>
              </a:tabLst>
              <a:defRPr lang="ko-KR" altLang="en-US"/>
            </a:pPr>
            <a:r>
              <a:rPr lang="en-US" altLang="ko-KR" sz="5400" b="1" i="1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01</a:t>
            </a:r>
            <a:endParaRPr lang="ko-KR" altLang="en-US" sz="4800" b="1" i="1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449" y="2505090"/>
            <a:ext cx="8799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맑은 고딕"/>
                <a:ea typeface="맑은 고딕"/>
              </a:rPr>
              <a:t>SMART</a:t>
            </a:r>
            <a:r>
              <a:rPr lang="ko-KR" altLang="en-US" sz="36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맑은 고딕"/>
                <a:ea typeface="맑은 고딕"/>
              </a:rPr>
              <a:t>TRASH</a:t>
            </a:r>
            <a:r>
              <a:rPr lang="ko-KR" altLang="en-US" sz="36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맑은 고딕"/>
                <a:ea typeface="맑은 고딕"/>
              </a:rPr>
              <a:t>BIN</a:t>
            </a:r>
            <a:r>
              <a:rPr lang="ko-KR" altLang="en-US" sz="3600" dirty="0">
                <a:solidFill>
                  <a:schemeClr val="bg1"/>
                </a:solidFill>
                <a:latin typeface="맑은 고딕"/>
                <a:ea typeface="맑은 고딕"/>
              </a:rPr>
              <a:t> </a:t>
            </a:r>
            <a:endParaRPr lang="en-US" altLang="ko-KR" sz="3600" dirty="0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1652" y="3447827"/>
            <a:ext cx="5256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OCT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22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, 2018 ~ 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NOV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8, 201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8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(About 3 weeks)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564" y="4154650"/>
            <a:ext cx="8364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I made automatic trash bin with ultrasonic sensor 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using C and Arduino 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</a:rPr>
              <a:t>U</a:t>
            </a:r>
            <a:r>
              <a:rPr lang="en-US" altLang="ko-KR" dirty="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no board.</a:t>
            </a:r>
          </a:p>
        </p:txBody>
      </p:sp>
    </p:spTree>
    <p:extLst>
      <p:ext uri="{BB962C8B-B14F-4D97-AF65-F5344CB8AC3E}">
        <p14:creationId xmlns:p14="http://schemas.microsoft.com/office/powerpoint/2010/main" val="16562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6507198" y="1628800"/>
            <a:ext cx="720000" cy="720000"/>
            <a:chOff x="5208588" y="-1658938"/>
            <a:chExt cx="1625601" cy="1516063"/>
          </a:xfrm>
          <a:solidFill>
            <a:srgbClr val="2980B9"/>
          </a:solidFill>
        </p:grpSpPr>
        <p:sp>
          <p:nvSpPr>
            <p:cNvPr id="16" name="Freeform 5"/>
            <p:cNvSpPr/>
            <p:nvPr/>
          </p:nvSpPr>
          <p:spPr>
            <a:xfrm>
              <a:off x="5208588" y="-750888"/>
              <a:ext cx="1057275" cy="606425"/>
            </a:xfrm>
            <a:custGeom>
              <a:avLst/>
              <a:gdLst>
                <a:gd name="T0" fmla="*/ 3925 w 3996"/>
                <a:gd name="T1" fmla="*/ 340 h 2297"/>
                <a:gd name="T2" fmla="*/ 3797 w 3996"/>
                <a:gd name="T3" fmla="*/ 242 h 2297"/>
                <a:gd name="T4" fmla="*/ 3381 w 3996"/>
                <a:gd name="T5" fmla="*/ 17 h 2297"/>
                <a:gd name="T6" fmla="*/ 2887 w 3996"/>
                <a:gd name="T7" fmla="*/ 1482 h 2297"/>
                <a:gd name="T8" fmla="*/ 2614 w 3996"/>
                <a:gd name="T9" fmla="*/ 1087 h 2297"/>
                <a:gd name="T10" fmla="*/ 2725 w 3996"/>
                <a:gd name="T11" fmla="*/ 914 h 2297"/>
                <a:gd name="T12" fmla="*/ 2802 w 3996"/>
                <a:gd name="T13" fmla="*/ 730 h 2297"/>
                <a:gd name="T14" fmla="*/ 2815 w 3996"/>
                <a:gd name="T15" fmla="*/ 596 h 2297"/>
                <a:gd name="T16" fmla="*/ 2780 w 3996"/>
                <a:gd name="T17" fmla="*/ 501 h 2297"/>
                <a:gd name="T18" fmla="*/ 2713 w 3996"/>
                <a:gd name="T19" fmla="*/ 439 h 2297"/>
                <a:gd name="T20" fmla="*/ 2633 w 3996"/>
                <a:gd name="T21" fmla="*/ 403 h 2297"/>
                <a:gd name="T22" fmla="*/ 2507 w 3996"/>
                <a:gd name="T23" fmla="*/ 382 h 2297"/>
                <a:gd name="T24" fmla="*/ 2487 w 3996"/>
                <a:gd name="T25" fmla="*/ 382 h 2297"/>
                <a:gd name="T26" fmla="*/ 2485 w 3996"/>
                <a:gd name="T27" fmla="*/ 382 h 2297"/>
                <a:gd name="T28" fmla="*/ 2482 w 3996"/>
                <a:gd name="T29" fmla="*/ 382 h 2297"/>
                <a:gd name="T30" fmla="*/ 2461 w 3996"/>
                <a:gd name="T31" fmla="*/ 382 h 2297"/>
                <a:gd name="T32" fmla="*/ 2336 w 3996"/>
                <a:gd name="T33" fmla="*/ 403 h 2297"/>
                <a:gd name="T34" fmla="*/ 2256 w 3996"/>
                <a:gd name="T35" fmla="*/ 439 h 2297"/>
                <a:gd name="T36" fmla="*/ 2189 w 3996"/>
                <a:gd name="T37" fmla="*/ 501 h 2297"/>
                <a:gd name="T38" fmla="*/ 2154 w 3996"/>
                <a:gd name="T39" fmla="*/ 596 h 2297"/>
                <a:gd name="T40" fmla="*/ 2166 w 3996"/>
                <a:gd name="T41" fmla="*/ 730 h 2297"/>
                <a:gd name="T42" fmla="*/ 2243 w 3996"/>
                <a:gd name="T43" fmla="*/ 914 h 2297"/>
                <a:gd name="T44" fmla="*/ 2355 w 3996"/>
                <a:gd name="T45" fmla="*/ 1087 h 2297"/>
                <a:gd name="T46" fmla="*/ 2082 w 3996"/>
                <a:gd name="T47" fmla="*/ 1482 h 2297"/>
                <a:gd name="T48" fmla="*/ 1568 w 3996"/>
                <a:gd name="T49" fmla="*/ 30 h 2297"/>
                <a:gd name="T50" fmla="*/ 1137 w 3996"/>
                <a:gd name="T51" fmla="*/ 257 h 2297"/>
                <a:gd name="T52" fmla="*/ 753 w 3996"/>
                <a:gd name="T53" fmla="*/ 426 h 2297"/>
                <a:gd name="T54" fmla="*/ 580 w 3996"/>
                <a:gd name="T55" fmla="*/ 493 h 2297"/>
                <a:gd name="T56" fmla="*/ 377 w 3996"/>
                <a:gd name="T57" fmla="*/ 607 h 2297"/>
                <a:gd name="T58" fmla="*/ 228 w 3996"/>
                <a:gd name="T59" fmla="*/ 752 h 2297"/>
                <a:gd name="T60" fmla="*/ 127 w 3996"/>
                <a:gd name="T61" fmla="*/ 930 h 2297"/>
                <a:gd name="T62" fmla="*/ 61 w 3996"/>
                <a:gd name="T63" fmla="*/ 1144 h 2297"/>
                <a:gd name="T64" fmla="*/ 25 w 3996"/>
                <a:gd name="T65" fmla="*/ 1395 h 2297"/>
                <a:gd name="T66" fmla="*/ 3 w 3996"/>
                <a:gd name="T67" fmla="*/ 1925 h 2297"/>
                <a:gd name="T68" fmla="*/ 2482 w 3996"/>
                <a:gd name="T69" fmla="*/ 2297 h 2297"/>
                <a:gd name="T70" fmla="*/ 3996 w 3996"/>
                <a:gd name="T71" fmla="*/ 2297 h 2297"/>
                <a:gd name="T72" fmla="*/ 3954 w 3996"/>
                <a:gd name="T73" fmla="*/ 2212 h 2297"/>
                <a:gd name="T74" fmla="*/ 3928 w 3996"/>
                <a:gd name="T75" fmla="*/ 2086 h 2297"/>
                <a:gd name="T76" fmla="*/ 3927 w 3996"/>
                <a:gd name="T77" fmla="*/ 375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6" h="2297">
                  <a:moveTo>
                    <a:pt x="3925" y="375"/>
                  </a:moveTo>
                  <a:lnTo>
                    <a:pt x="3925" y="340"/>
                  </a:lnTo>
                  <a:lnTo>
                    <a:pt x="3930" y="304"/>
                  </a:lnTo>
                  <a:lnTo>
                    <a:pt x="3797" y="242"/>
                  </a:lnTo>
                  <a:lnTo>
                    <a:pt x="3584" y="133"/>
                  </a:lnTo>
                  <a:lnTo>
                    <a:pt x="3381" y="17"/>
                  </a:lnTo>
                  <a:lnTo>
                    <a:pt x="3355" y="0"/>
                  </a:lnTo>
                  <a:lnTo>
                    <a:pt x="2887" y="1482"/>
                  </a:lnTo>
                  <a:lnTo>
                    <a:pt x="2823" y="1683"/>
                  </a:lnTo>
                  <a:lnTo>
                    <a:pt x="2614" y="1087"/>
                  </a:lnTo>
                  <a:lnTo>
                    <a:pt x="2657" y="1026"/>
                  </a:lnTo>
                  <a:lnTo>
                    <a:pt x="2725" y="914"/>
                  </a:lnTo>
                  <a:lnTo>
                    <a:pt x="2773" y="816"/>
                  </a:lnTo>
                  <a:lnTo>
                    <a:pt x="2802" y="730"/>
                  </a:lnTo>
                  <a:lnTo>
                    <a:pt x="2815" y="657"/>
                  </a:lnTo>
                  <a:lnTo>
                    <a:pt x="2815" y="596"/>
                  </a:lnTo>
                  <a:lnTo>
                    <a:pt x="2802" y="544"/>
                  </a:lnTo>
                  <a:lnTo>
                    <a:pt x="2780" y="501"/>
                  </a:lnTo>
                  <a:lnTo>
                    <a:pt x="2750" y="466"/>
                  </a:lnTo>
                  <a:lnTo>
                    <a:pt x="2713" y="439"/>
                  </a:lnTo>
                  <a:lnTo>
                    <a:pt x="2673" y="418"/>
                  </a:lnTo>
                  <a:lnTo>
                    <a:pt x="2633" y="403"/>
                  </a:lnTo>
                  <a:lnTo>
                    <a:pt x="2573" y="389"/>
                  </a:lnTo>
                  <a:lnTo>
                    <a:pt x="2507" y="382"/>
                  </a:lnTo>
                  <a:lnTo>
                    <a:pt x="2487" y="382"/>
                  </a:lnTo>
                  <a:lnTo>
                    <a:pt x="2487" y="382"/>
                  </a:lnTo>
                  <a:lnTo>
                    <a:pt x="2486" y="382"/>
                  </a:lnTo>
                  <a:lnTo>
                    <a:pt x="2485" y="382"/>
                  </a:lnTo>
                  <a:lnTo>
                    <a:pt x="2484" y="382"/>
                  </a:lnTo>
                  <a:lnTo>
                    <a:pt x="2482" y="382"/>
                  </a:lnTo>
                  <a:lnTo>
                    <a:pt x="2482" y="382"/>
                  </a:lnTo>
                  <a:lnTo>
                    <a:pt x="2461" y="382"/>
                  </a:lnTo>
                  <a:lnTo>
                    <a:pt x="2396" y="389"/>
                  </a:lnTo>
                  <a:lnTo>
                    <a:pt x="2336" y="403"/>
                  </a:lnTo>
                  <a:lnTo>
                    <a:pt x="2295" y="418"/>
                  </a:lnTo>
                  <a:lnTo>
                    <a:pt x="2256" y="439"/>
                  </a:lnTo>
                  <a:lnTo>
                    <a:pt x="2219" y="466"/>
                  </a:lnTo>
                  <a:lnTo>
                    <a:pt x="2189" y="501"/>
                  </a:lnTo>
                  <a:lnTo>
                    <a:pt x="2166" y="544"/>
                  </a:lnTo>
                  <a:lnTo>
                    <a:pt x="2154" y="596"/>
                  </a:lnTo>
                  <a:lnTo>
                    <a:pt x="2153" y="657"/>
                  </a:lnTo>
                  <a:lnTo>
                    <a:pt x="2166" y="730"/>
                  </a:lnTo>
                  <a:lnTo>
                    <a:pt x="2196" y="816"/>
                  </a:lnTo>
                  <a:lnTo>
                    <a:pt x="2243" y="914"/>
                  </a:lnTo>
                  <a:lnTo>
                    <a:pt x="2312" y="1026"/>
                  </a:lnTo>
                  <a:lnTo>
                    <a:pt x="2355" y="1087"/>
                  </a:lnTo>
                  <a:lnTo>
                    <a:pt x="2145" y="1683"/>
                  </a:lnTo>
                  <a:lnTo>
                    <a:pt x="2082" y="1482"/>
                  </a:lnTo>
                  <a:lnTo>
                    <a:pt x="1613" y="0"/>
                  </a:lnTo>
                  <a:lnTo>
                    <a:pt x="1568" y="30"/>
                  </a:lnTo>
                  <a:lnTo>
                    <a:pt x="1290" y="182"/>
                  </a:lnTo>
                  <a:lnTo>
                    <a:pt x="1137" y="257"/>
                  </a:lnTo>
                  <a:lnTo>
                    <a:pt x="958" y="340"/>
                  </a:lnTo>
                  <a:lnTo>
                    <a:pt x="753" y="426"/>
                  </a:lnTo>
                  <a:lnTo>
                    <a:pt x="642" y="469"/>
                  </a:lnTo>
                  <a:lnTo>
                    <a:pt x="580" y="493"/>
                  </a:lnTo>
                  <a:lnTo>
                    <a:pt x="471" y="546"/>
                  </a:lnTo>
                  <a:lnTo>
                    <a:pt x="377" y="607"/>
                  </a:lnTo>
                  <a:lnTo>
                    <a:pt x="296" y="675"/>
                  </a:lnTo>
                  <a:lnTo>
                    <a:pt x="228" y="752"/>
                  </a:lnTo>
                  <a:lnTo>
                    <a:pt x="172" y="837"/>
                  </a:lnTo>
                  <a:lnTo>
                    <a:pt x="127" y="930"/>
                  </a:lnTo>
                  <a:lnTo>
                    <a:pt x="89" y="1033"/>
                  </a:lnTo>
                  <a:lnTo>
                    <a:pt x="61" y="1144"/>
                  </a:lnTo>
                  <a:lnTo>
                    <a:pt x="40" y="1265"/>
                  </a:lnTo>
                  <a:lnTo>
                    <a:pt x="25" y="1395"/>
                  </a:lnTo>
                  <a:lnTo>
                    <a:pt x="15" y="1536"/>
                  </a:lnTo>
                  <a:lnTo>
                    <a:pt x="3" y="1925"/>
                  </a:lnTo>
                  <a:lnTo>
                    <a:pt x="0" y="2297"/>
                  </a:lnTo>
                  <a:lnTo>
                    <a:pt x="2482" y="2297"/>
                  </a:lnTo>
                  <a:lnTo>
                    <a:pt x="2489" y="2297"/>
                  </a:lnTo>
                  <a:lnTo>
                    <a:pt x="3996" y="2297"/>
                  </a:lnTo>
                  <a:lnTo>
                    <a:pt x="3980" y="2270"/>
                  </a:lnTo>
                  <a:lnTo>
                    <a:pt x="3954" y="2212"/>
                  </a:lnTo>
                  <a:lnTo>
                    <a:pt x="3937" y="2150"/>
                  </a:lnTo>
                  <a:lnTo>
                    <a:pt x="3928" y="2086"/>
                  </a:lnTo>
                  <a:lnTo>
                    <a:pt x="3927" y="2052"/>
                  </a:lnTo>
                  <a:lnTo>
                    <a:pt x="3927" y="375"/>
                  </a:lnTo>
                  <a:lnTo>
                    <a:pt x="3925" y="3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>
            <a:xfrm>
              <a:off x="6305551" y="-892175"/>
              <a:ext cx="528638" cy="749300"/>
            </a:xfrm>
            <a:custGeom>
              <a:avLst/>
              <a:gdLst>
                <a:gd name="T0" fmla="*/ 1935 w 1998"/>
                <a:gd name="T1" fmla="*/ 110 h 2827"/>
                <a:gd name="T2" fmla="*/ 1808 w 1998"/>
                <a:gd name="T3" fmla="*/ 30 h 2827"/>
                <a:gd name="T4" fmla="*/ 1617 w 1998"/>
                <a:gd name="T5" fmla="*/ 0 h 2827"/>
                <a:gd name="T6" fmla="*/ 1425 w 1998"/>
                <a:gd name="T7" fmla="*/ 17 h 2827"/>
                <a:gd name="T8" fmla="*/ 1088 w 1998"/>
                <a:gd name="T9" fmla="*/ 118 h 2827"/>
                <a:gd name="T10" fmla="*/ 990 w 1998"/>
                <a:gd name="T11" fmla="*/ 160 h 2827"/>
                <a:gd name="T12" fmla="*/ 878 w 1998"/>
                <a:gd name="T13" fmla="*/ 95 h 2827"/>
                <a:gd name="T14" fmla="*/ 728 w 1998"/>
                <a:gd name="T15" fmla="*/ 95 h 2827"/>
                <a:gd name="T16" fmla="*/ 616 w 1998"/>
                <a:gd name="T17" fmla="*/ 160 h 2827"/>
                <a:gd name="T18" fmla="*/ 41 w 1998"/>
                <a:gd name="T19" fmla="*/ 737 h 2827"/>
                <a:gd name="T20" fmla="*/ 0 w 1998"/>
                <a:gd name="T21" fmla="*/ 904 h 2827"/>
                <a:gd name="T22" fmla="*/ 10 w 1998"/>
                <a:gd name="T23" fmla="*/ 2656 h 2827"/>
                <a:gd name="T24" fmla="*/ 88 w 1998"/>
                <a:gd name="T25" fmla="*/ 2772 h 2827"/>
                <a:gd name="T26" fmla="*/ 218 w 1998"/>
                <a:gd name="T27" fmla="*/ 2827 h 2827"/>
                <a:gd name="T28" fmla="*/ 1384 w 1998"/>
                <a:gd name="T29" fmla="*/ 2827 h 2827"/>
                <a:gd name="T30" fmla="*/ 1515 w 1998"/>
                <a:gd name="T31" fmla="*/ 2772 h 2827"/>
                <a:gd name="T32" fmla="*/ 1593 w 1998"/>
                <a:gd name="T33" fmla="*/ 2656 h 2827"/>
                <a:gd name="T34" fmla="*/ 1603 w 1998"/>
                <a:gd name="T35" fmla="*/ 904 h 2827"/>
                <a:gd name="T36" fmla="*/ 1575 w 1998"/>
                <a:gd name="T37" fmla="*/ 766 h 2827"/>
                <a:gd name="T38" fmla="*/ 1759 w 1998"/>
                <a:gd name="T39" fmla="*/ 645 h 2827"/>
                <a:gd name="T40" fmla="*/ 1882 w 1998"/>
                <a:gd name="T41" fmla="*/ 530 h 2827"/>
                <a:gd name="T42" fmla="*/ 1986 w 1998"/>
                <a:gd name="T43" fmla="*/ 354 h 2827"/>
                <a:gd name="T44" fmla="*/ 1990 w 1998"/>
                <a:gd name="T45" fmla="*/ 207 h 2827"/>
                <a:gd name="T46" fmla="*/ 1232 w 1998"/>
                <a:gd name="T47" fmla="*/ 695 h 2827"/>
                <a:gd name="T48" fmla="*/ 997 w 1998"/>
                <a:gd name="T49" fmla="*/ 753 h 2827"/>
                <a:gd name="T50" fmla="*/ 998 w 1998"/>
                <a:gd name="T51" fmla="*/ 787 h 2827"/>
                <a:gd name="T52" fmla="*/ 953 w 1998"/>
                <a:gd name="T53" fmla="*/ 896 h 2827"/>
                <a:gd name="T54" fmla="*/ 856 w 1998"/>
                <a:gd name="T55" fmla="*/ 961 h 2827"/>
                <a:gd name="T56" fmla="*/ 775 w 1998"/>
                <a:gd name="T57" fmla="*/ 969 h 2827"/>
                <a:gd name="T58" fmla="*/ 665 w 1998"/>
                <a:gd name="T59" fmla="*/ 924 h 2827"/>
                <a:gd name="T60" fmla="*/ 601 w 1998"/>
                <a:gd name="T61" fmla="*/ 828 h 2827"/>
                <a:gd name="T62" fmla="*/ 592 w 1998"/>
                <a:gd name="T63" fmla="*/ 745 h 2827"/>
                <a:gd name="T64" fmla="*/ 638 w 1998"/>
                <a:gd name="T65" fmla="*/ 637 h 2827"/>
                <a:gd name="T66" fmla="*/ 735 w 1998"/>
                <a:gd name="T67" fmla="*/ 572 h 2827"/>
                <a:gd name="T68" fmla="*/ 820 w 1998"/>
                <a:gd name="T69" fmla="*/ 564 h 2827"/>
                <a:gd name="T70" fmla="*/ 944 w 1998"/>
                <a:gd name="T71" fmla="*/ 627 h 2827"/>
                <a:gd name="T72" fmla="*/ 1180 w 1998"/>
                <a:gd name="T73" fmla="*/ 588 h 2827"/>
                <a:gd name="T74" fmla="*/ 1354 w 1998"/>
                <a:gd name="T75" fmla="*/ 512 h 2827"/>
                <a:gd name="T76" fmla="*/ 1166 w 1998"/>
                <a:gd name="T77" fmla="*/ 305 h 2827"/>
                <a:gd name="T78" fmla="*/ 1456 w 1998"/>
                <a:gd name="T79" fmla="*/ 220 h 2827"/>
                <a:gd name="T80" fmla="*/ 1616 w 1998"/>
                <a:gd name="T81" fmla="*/ 205 h 2827"/>
                <a:gd name="T82" fmla="*/ 1765 w 1998"/>
                <a:gd name="T83" fmla="*/ 233 h 2827"/>
                <a:gd name="T84" fmla="*/ 1793 w 1998"/>
                <a:gd name="T85" fmla="*/ 268 h 2827"/>
                <a:gd name="T86" fmla="*/ 1723 w 1998"/>
                <a:gd name="T87" fmla="*/ 397 h 2827"/>
                <a:gd name="T88" fmla="*/ 1494 w 1998"/>
                <a:gd name="T89" fmla="*/ 576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98" h="2827">
                  <a:moveTo>
                    <a:pt x="1980" y="180"/>
                  </a:moveTo>
                  <a:lnTo>
                    <a:pt x="1968" y="154"/>
                  </a:lnTo>
                  <a:lnTo>
                    <a:pt x="1935" y="110"/>
                  </a:lnTo>
                  <a:lnTo>
                    <a:pt x="1903" y="81"/>
                  </a:lnTo>
                  <a:lnTo>
                    <a:pt x="1861" y="53"/>
                  </a:lnTo>
                  <a:lnTo>
                    <a:pt x="1808" y="30"/>
                  </a:lnTo>
                  <a:lnTo>
                    <a:pt x="1743" y="12"/>
                  </a:lnTo>
                  <a:lnTo>
                    <a:pt x="1664" y="2"/>
                  </a:lnTo>
                  <a:lnTo>
                    <a:pt x="1617" y="0"/>
                  </a:lnTo>
                  <a:lnTo>
                    <a:pt x="1610" y="0"/>
                  </a:lnTo>
                  <a:lnTo>
                    <a:pt x="1550" y="2"/>
                  </a:lnTo>
                  <a:lnTo>
                    <a:pt x="1425" y="17"/>
                  </a:lnTo>
                  <a:lnTo>
                    <a:pt x="1292" y="46"/>
                  </a:lnTo>
                  <a:lnTo>
                    <a:pt x="1156" y="91"/>
                  </a:lnTo>
                  <a:lnTo>
                    <a:pt x="1088" y="118"/>
                  </a:lnTo>
                  <a:lnTo>
                    <a:pt x="1039" y="139"/>
                  </a:lnTo>
                  <a:lnTo>
                    <a:pt x="991" y="161"/>
                  </a:lnTo>
                  <a:lnTo>
                    <a:pt x="990" y="160"/>
                  </a:lnTo>
                  <a:lnTo>
                    <a:pt x="970" y="142"/>
                  </a:lnTo>
                  <a:lnTo>
                    <a:pt x="925" y="114"/>
                  </a:lnTo>
                  <a:lnTo>
                    <a:pt x="878" y="95"/>
                  </a:lnTo>
                  <a:lnTo>
                    <a:pt x="828" y="85"/>
                  </a:lnTo>
                  <a:lnTo>
                    <a:pt x="778" y="85"/>
                  </a:lnTo>
                  <a:lnTo>
                    <a:pt x="728" y="95"/>
                  </a:lnTo>
                  <a:lnTo>
                    <a:pt x="679" y="114"/>
                  </a:lnTo>
                  <a:lnTo>
                    <a:pt x="635" y="142"/>
                  </a:lnTo>
                  <a:lnTo>
                    <a:pt x="616" y="160"/>
                  </a:lnTo>
                  <a:lnTo>
                    <a:pt x="105" y="655"/>
                  </a:lnTo>
                  <a:lnTo>
                    <a:pt x="80" y="680"/>
                  </a:lnTo>
                  <a:lnTo>
                    <a:pt x="41" y="737"/>
                  </a:lnTo>
                  <a:lnTo>
                    <a:pt x="15" y="802"/>
                  </a:lnTo>
                  <a:lnTo>
                    <a:pt x="1" y="869"/>
                  </a:lnTo>
                  <a:lnTo>
                    <a:pt x="0" y="904"/>
                  </a:lnTo>
                  <a:lnTo>
                    <a:pt x="0" y="2583"/>
                  </a:lnTo>
                  <a:lnTo>
                    <a:pt x="1" y="2608"/>
                  </a:lnTo>
                  <a:lnTo>
                    <a:pt x="10" y="2656"/>
                  </a:lnTo>
                  <a:lnTo>
                    <a:pt x="29" y="2700"/>
                  </a:lnTo>
                  <a:lnTo>
                    <a:pt x="55" y="2739"/>
                  </a:lnTo>
                  <a:lnTo>
                    <a:pt x="88" y="2772"/>
                  </a:lnTo>
                  <a:lnTo>
                    <a:pt x="127" y="2798"/>
                  </a:lnTo>
                  <a:lnTo>
                    <a:pt x="171" y="2817"/>
                  </a:lnTo>
                  <a:lnTo>
                    <a:pt x="218" y="2827"/>
                  </a:lnTo>
                  <a:lnTo>
                    <a:pt x="245" y="2827"/>
                  </a:lnTo>
                  <a:lnTo>
                    <a:pt x="1359" y="2827"/>
                  </a:lnTo>
                  <a:lnTo>
                    <a:pt x="1384" y="2827"/>
                  </a:lnTo>
                  <a:lnTo>
                    <a:pt x="1432" y="2817"/>
                  </a:lnTo>
                  <a:lnTo>
                    <a:pt x="1476" y="2798"/>
                  </a:lnTo>
                  <a:lnTo>
                    <a:pt x="1515" y="2772"/>
                  </a:lnTo>
                  <a:lnTo>
                    <a:pt x="1548" y="2739"/>
                  </a:lnTo>
                  <a:lnTo>
                    <a:pt x="1574" y="2700"/>
                  </a:lnTo>
                  <a:lnTo>
                    <a:pt x="1593" y="2656"/>
                  </a:lnTo>
                  <a:lnTo>
                    <a:pt x="1602" y="2608"/>
                  </a:lnTo>
                  <a:lnTo>
                    <a:pt x="1603" y="2583"/>
                  </a:lnTo>
                  <a:lnTo>
                    <a:pt x="1603" y="904"/>
                  </a:lnTo>
                  <a:lnTo>
                    <a:pt x="1602" y="869"/>
                  </a:lnTo>
                  <a:lnTo>
                    <a:pt x="1587" y="799"/>
                  </a:lnTo>
                  <a:lnTo>
                    <a:pt x="1575" y="766"/>
                  </a:lnTo>
                  <a:lnTo>
                    <a:pt x="1614" y="743"/>
                  </a:lnTo>
                  <a:lnTo>
                    <a:pt x="1691" y="695"/>
                  </a:lnTo>
                  <a:lnTo>
                    <a:pt x="1759" y="645"/>
                  </a:lnTo>
                  <a:lnTo>
                    <a:pt x="1821" y="592"/>
                  </a:lnTo>
                  <a:lnTo>
                    <a:pt x="1849" y="565"/>
                  </a:lnTo>
                  <a:lnTo>
                    <a:pt x="1882" y="530"/>
                  </a:lnTo>
                  <a:lnTo>
                    <a:pt x="1931" y="467"/>
                  </a:lnTo>
                  <a:lnTo>
                    <a:pt x="1965" y="408"/>
                  </a:lnTo>
                  <a:lnTo>
                    <a:pt x="1986" y="354"/>
                  </a:lnTo>
                  <a:lnTo>
                    <a:pt x="1996" y="304"/>
                  </a:lnTo>
                  <a:lnTo>
                    <a:pt x="1998" y="261"/>
                  </a:lnTo>
                  <a:lnTo>
                    <a:pt x="1990" y="207"/>
                  </a:lnTo>
                  <a:lnTo>
                    <a:pt x="1980" y="180"/>
                  </a:lnTo>
                  <a:close/>
                  <a:moveTo>
                    <a:pt x="1312" y="663"/>
                  </a:moveTo>
                  <a:lnTo>
                    <a:pt x="1232" y="695"/>
                  </a:lnTo>
                  <a:lnTo>
                    <a:pt x="1112" y="730"/>
                  </a:lnTo>
                  <a:lnTo>
                    <a:pt x="1035" y="747"/>
                  </a:lnTo>
                  <a:lnTo>
                    <a:pt x="997" y="753"/>
                  </a:lnTo>
                  <a:lnTo>
                    <a:pt x="998" y="760"/>
                  </a:lnTo>
                  <a:lnTo>
                    <a:pt x="999" y="766"/>
                  </a:lnTo>
                  <a:lnTo>
                    <a:pt x="998" y="787"/>
                  </a:lnTo>
                  <a:lnTo>
                    <a:pt x="990" y="827"/>
                  </a:lnTo>
                  <a:lnTo>
                    <a:pt x="975" y="863"/>
                  </a:lnTo>
                  <a:lnTo>
                    <a:pt x="953" y="896"/>
                  </a:lnTo>
                  <a:lnTo>
                    <a:pt x="925" y="923"/>
                  </a:lnTo>
                  <a:lnTo>
                    <a:pt x="892" y="945"/>
                  </a:lnTo>
                  <a:lnTo>
                    <a:pt x="856" y="961"/>
                  </a:lnTo>
                  <a:lnTo>
                    <a:pt x="816" y="969"/>
                  </a:lnTo>
                  <a:lnTo>
                    <a:pt x="795" y="969"/>
                  </a:lnTo>
                  <a:lnTo>
                    <a:pt x="775" y="969"/>
                  </a:lnTo>
                  <a:lnTo>
                    <a:pt x="735" y="961"/>
                  </a:lnTo>
                  <a:lnTo>
                    <a:pt x="699" y="945"/>
                  </a:lnTo>
                  <a:lnTo>
                    <a:pt x="665" y="924"/>
                  </a:lnTo>
                  <a:lnTo>
                    <a:pt x="638" y="896"/>
                  </a:lnTo>
                  <a:lnTo>
                    <a:pt x="616" y="864"/>
                  </a:lnTo>
                  <a:lnTo>
                    <a:pt x="601" y="828"/>
                  </a:lnTo>
                  <a:lnTo>
                    <a:pt x="592" y="787"/>
                  </a:lnTo>
                  <a:lnTo>
                    <a:pt x="592" y="766"/>
                  </a:lnTo>
                  <a:lnTo>
                    <a:pt x="592" y="745"/>
                  </a:lnTo>
                  <a:lnTo>
                    <a:pt x="600" y="706"/>
                  </a:lnTo>
                  <a:lnTo>
                    <a:pt x="616" y="670"/>
                  </a:lnTo>
                  <a:lnTo>
                    <a:pt x="638" y="637"/>
                  </a:lnTo>
                  <a:lnTo>
                    <a:pt x="665" y="610"/>
                  </a:lnTo>
                  <a:lnTo>
                    <a:pt x="698" y="588"/>
                  </a:lnTo>
                  <a:lnTo>
                    <a:pt x="735" y="572"/>
                  </a:lnTo>
                  <a:lnTo>
                    <a:pt x="774" y="564"/>
                  </a:lnTo>
                  <a:lnTo>
                    <a:pt x="795" y="563"/>
                  </a:lnTo>
                  <a:lnTo>
                    <a:pt x="820" y="564"/>
                  </a:lnTo>
                  <a:lnTo>
                    <a:pt x="866" y="576"/>
                  </a:lnTo>
                  <a:lnTo>
                    <a:pt x="908" y="597"/>
                  </a:lnTo>
                  <a:lnTo>
                    <a:pt x="944" y="627"/>
                  </a:lnTo>
                  <a:lnTo>
                    <a:pt x="959" y="645"/>
                  </a:lnTo>
                  <a:lnTo>
                    <a:pt x="1030" y="631"/>
                  </a:lnTo>
                  <a:lnTo>
                    <a:pt x="1180" y="588"/>
                  </a:lnTo>
                  <a:lnTo>
                    <a:pt x="1255" y="558"/>
                  </a:lnTo>
                  <a:lnTo>
                    <a:pt x="1306" y="535"/>
                  </a:lnTo>
                  <a:lnTo>
                    <a:pt x="1354" y="512"/>
                  </a:lnTo>
                  <a:lnTo>
                    <a:pt x="1149" y="313"/>
                  </a:lnTo>
                  <a:lnTo>
                    <a:pt x="1158" y="309"/>
                  </a:lnTo>
                  <a:lnTo>
                    <a:pt x="1166" y="305"/>
                  </a:lnTo>
                  <a:lnTo>
                    <a:pt x="1226" y="282"/>
                  </a:lnTo>
                  <a:lnTo>
                    <a:pt x="1342" y="245"/>
                  </a:lnTo>
                  <a:lnTo>
                    <a:pt x="1456" y="220"/>
                  </a:lnTo>
                  <a:lnTo>
                    <a:pt x="1561" y="206"/>
                  </a:lnTo>
                  <a:lnTo>
                    <a:pt x="1610" y="205"/>
                  </a:lnTo>
                  <a:lnTo>
                    <a:pt x="1616" y="205"/>
                  </a:lnTo>
                  <a:lnTo>
                    <a:pt x="1660" y="207"/>
                  </a:lnTo>
                  <a:lnTo>
                    <a:pt x="1724" y="217"/>
                  </a:lnTo>
                  <a:lnTo>
                    <a:pt x="1765" y="233"/>
                  </a:lnTo>
                  <a:lnTo>
                    <a:pt x="1787" y="249"/>
                  </a:lnTo>
                  <a:lnTo>
                    <a:pt x="1790" y="256"/>
                  </a:lnTo>
                  <a:lnTo>
                    <a:pt x="1793" y="268"/>
                  </a:lnTo>
                  <a:lnTo>
                    <a:pt x="1786" y="301"/>
                  </a:lnTo>
                  <a:lnTo>
                    <a:pt x="1763" y="345"/>
                  </a:lnTo>
                  <a:lnTo>
                    <a:pt x="1723" y="397"/>
                  </a:lnTo>
                  <a:lnTo>
                    <a:pt x="1666" y="454"/>
                  </a:lnTo>
                  <a:lnTo>
                    <a:pt x="1589" y="514"/>
                  </a:lnTo>
                  <a:lnTo>
                    <a:pt x="1494" y="576"/>
                  </a:lnTo>
                  <a:lnTo>
                    <a:pt x="1378" y="635"/>
                  </a:lnTo>
                  <a:lnTo>
                    <a:pt x="1312" y="6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9" name="Freeform 7"/>
            <p:cNvSpPr/>
            <p:nvPr/>
          </p:nvSpPr>
          <p:spPr>
            <a:xfrm>
              <a:off x="5519738" y="-1658938"/>
              <a:ext cx="695325" cy="925513"/>
            </a:xfrm>
            <a:custGeom>
              <a:avLst/>
              <a:gdLst>
                <a:gd name="T0" fmla="*/ 318 w 2627"/>
                <a:gd name="T1" fmla="*/ 2704 h 3499"/>
                <a:gd name="T2" fmla="*/ 479 w 2627"/>
                <a:gd name="T3" fmla="*/ 3016 h 3499"/>
                <a:gd name="T4" fmla="*/ 638 w 2627"/>
                <a:gd name="T5" fmla="*/ 3203 h 3499"/>
                <a:gd name="T6" fmla="*/ 837 w 2627"/>
                <a:gd name="T7" fmla="*/ 3358 h 3499"/>
                <a:gd name="T8" fmla="*/ 1032 w 2627"/>
                <a:gd name="T9" fmla="*/ 3451 h 3499"/>
                <a:gd name="T10" fmla="*/ 1206 w 2627"/>
                <a:gd name="T11" fmla="*/ 3493 h 3499"/>
                <a:gd name="T12" fmla="*/ 1420 w 2627"/>
                <a:gd name="T13" fmla="*/ 3493 h 3499"/>
                <a:gd name="T14" fmla="*/ 1595 w 2627"/>
                <a:gd name="T15" fmla="*/ 3449 h 3499"/>
                <a:gd name="T16" fmla="*/ 1787 w 2627"/>
                <a:gd name="T17" fmla="*/ 3357 h 3499"/>
                <a:gd name="T18" fmla="*/ 1985 w 2627"/>
                <a:gd name="T19" fmla="*/ 3202 h 3499"/>
                <a:gd name="T20" fmla="*/ 2146 w 2627"/>
                <a:gd name="T21" fmla="*/ 3015 h 3499"/>
                <a:gd name="T22" fmla="*/ 2310 w 2627"/>
                <a:gd name="T23" fmla="*/ 2704 h 3499"/>
                <a:gd name="T24" fmla="*/ 2374 w 2627"/>
                <a:gd name="T25" fmla="*/ 2499 h 3499"/>
                <a:gd name="T26" fmla="*/ 2449 w 2627"/>
                <a:gd name="T27" fmla="*/ 2439 h 3499"/>
                <a:gd name="T28" fmla="*/ 2535 w 2627"/>
                <a:gd name="T29" fmla="*/ 2265 h 3499"/>
                <a:gd name="T30" fmla="*/ 2600 w 2627"/>
                <a:gd name="T31" fmla="*/ 2048 h 3499"/>
                <a:gd name="T32" fmla="*/ 2617 w 2627"/>
                <a:gd name="T33" fmla="*/ 1766 h 3499"/>
                <a:gd name="T34" fmla="*/ 2530 w 2627"/>
                <a:gd name="T35" fmla="*/ 1672 h 3499"/>
                <a:gd name="T36" fmla="*/ 2485 w 2627"/>
                <a:gd name="T37" fmla="*/ 1627 h 3499"/>
                <a:gd name="T38" fmla="*/ 2531 w 2627"/>
                <a:gd name="T39" fmla="*/ 1408 h 3499"/>
                <a:gd name="T40" fmla="*/ 2544 w 2627"/>
                <a:gd name="T41" fmla="*/ 953 h 3499"/>
                <a:gd name="T42" fmla="*/ 2467 w 2627"/>
                <a:gd name="T43" fmla="*/ 667 h 3499"/>
                <a:gd name="T44" fmla="*/ 2350 w 2627"/>
                <a:gd name="T45" fmla="*/ 508 h 3499"/>
                <a:gd name="T46" fmla="*/ 2221 w 2627"/>
                <a:gd name="T47" fmla="*/ 436 h 3499"/>
                <a:gd name="T48" fmla="*/ 2174 w 2627"/>
                <a:gd name="T49" fmla="*/ 421 h 3499"/>
                <a:gd name="T50" fmla="*/ 2039 w 2627"/>
                <a:gd name="T51" fmla="*/ 260 h 3499"/>
                <a:gd name="T52" fmla="*/ 1868 w 2627"/>
                <a:gd name="T53" fmla="*/ 138 h 3499"/>
                <a:gd name="T54" fmla="*/ 1710 w 2627"/>
                <a:gd name="T55" fmla="*/ 63 h 3499"/>
                <a:gd name="T56" fmla="*/ 1473 w 2627"/>
                <a:gd name="T57" fmla="*/ 7 h 3499"/>
                <a:gd name="T58" fmla="*/ 1234 w 2627"/>
                <a:gd name="T59" fmla="*/ 4 h 3499"/>
                <a:gd name="T60" fmla="*/ 1041 w 2627"/>
                <a:gd name="T61" fmla="*/ 33 h 3499"/>
                <a:gd name="T62" fmla="*/ 944 w 2627"/>
                <a:gd name="T63" fmla="*/ 65 h 3499"/>
                <a:gd name="T64" fmla="*/ 704 w 2627"/>
                <a:gd name="T65" fmla="*/ 194 h 3499"/>
                <a:gd name="T66" fmla="*/ 519 w 2627"/>
                <a:gd name="T67" fmla="*/ 332 h 3499"/>
                <a:gd name="T68" fmla="*/ 368 w 2627"/>
                <a:gd name="T69" fmla="*/ 483 h 3499"/>
                <a:gd name="T70" fmla="*/ 213 w 2627"/>
                <a:gd name="T71" fmla="*/ 703 h 3499"/>
                <a:gd name="T72" fmla="*/ 119 w 2627"/>
                <a:gd name="T73" fmla="*/ 930 h 3499"/>
                <a:gd name="T74" fmla="*/ 89 w 2627"/>
                <a:gd name="T75" fmla="*/ 1066 h 3499"/>
                <a:gd name="T76" fmla="*/ 98 w 2627"/>
                <a:gd name="T77" fmla="*/ 1432 h 3499"/>
                <a:gd name="T78" fmla="*/ 119 w 2627"/>
                <a:gd name="T79" fmla="*/ 1543 h 3499"/>
                <a:gd name="T80" fmla="*/ 137 w 2627"/>
                <a:gd name="T81" fmla="*/ 1666 h 3499"/>
                <a:gd name="T82" fmla="*/ 32 w 2627"/>
                <a:gd name="T83" fmla="*/ 1716 h 3499"/>
                <a:gd name="T84" fmla="*/ 5 w 2627"/>
                <a:gd name="T85" fmla="*/ 1926 h 3499"/>
                <a:gd name="T86" fmla="*/ 62 w 2627"/>
                <a:gd name="T87" fmla="*/ 2173 h 3499"/>
                <a:gd name="T88" fmla="*/ 152 w 2627"/>
                <a:gd name="T89" fmla="*/ 2396 h 3499"/>
                <a:gd name="T90" fmla="*/ 231 w 2627"/>
                <a:gd name="T91" fmla="*/ 2490 h 3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7" h="3499">
                  <a:moveTo>
                    <a:pt x="266" y="2500"/>
                  </a:moveTo>
                  <a:lnTo>
                    <a:pt x="278" y="2567"/>
                  </a:lnTo>
                  <a:lnTo>
                    <a:pt x="318" y="2704"/>
                  </a:lnTo>
                  <a:lnTo>
                    <a:pt x="378" y="2845"/>
                  </a:lnTo>
                  <a:lnTo>
                    <a:pt x="435" y="2948"/>
                  </a:lnTo>
                  <a:lnTo>
                    <a:pt x="479" y="3016"/>
                  </a:lnTo>
                  <a:lnTo>
                    <a:pt x="527" y="3081"/>
                  </a:lnTo>
                  <a:lnTo>
                    <a:pt x="580" y="3143"/>
                  </a:lnTo>
                  <a:lnTo>
                    <a:pt x="638" y="3203"/>
                  </a:lnTo>
                  <a:lnTo>
                    <a:pt x="700" y="3260"/>
                  </a:lnTo>
                  <a:lnTo>
                    <a:pt x="766" y="3311"/>
                  </a:lnTo>
                  <a:lnTo>
                    <a:pt x="837" y="3358"/>
                  </a:lnTo>
                  <a:lnTo>
                    <a:pt x="912" y="3400"/>
                  </a:lnTo>
                  <a:lnTo>
                    <a:pt x="990" y="3436"/>
                  </a:lnTo>
                  <a:lnTo>
                    <a:pt x="1032" y="3451"/>
                  </a:lnTo>
                  <a:lnTo>
                    <a:pt x="1066" y="3463"/>
                  </a:lnTo>
                  <a:lnTo>
                    <a:pt x="1136" y="3481"/>
                  </a:lnTo>
                  <a:lnTo>
                    <a:pt x="1206" y="3493"/>
                  </a:lnTo>
                  <a:lnTo>
                    <a:pt x="1277" y="3499"/>
                  </a:lnTo>
                  <a:lnTo>
                    <a:pt x="1350" y="3499"/>
                  </a:lnTo>
                  <a:lnTo>
                    <a:pt x="1420" y="3493"/>
                  </a:lnTo>
                  <a:lnTo>
                    <a:pt x="1491" y="3480"/>
                  </a:lnTo>
                  <a:lnTo>
                    <a:pt x="1561" y="3462"/>
                  </a:lnTo>
                  <a:lnTo>
                    <a:pt x="1595" y="3449"/>
                  </a:lnTo>
                  <a:lnTo>
                    <a:pt x="1635" y="3434"/>
                  </a:lnTo>
                  <a:lnTo>
                    <a:pt x="1712" y="3399"/>
                  </a:lnTo>
                  <a:lnTo>
                    <a:pt x="1787" y="3357"/>
                  </a:lnTo>
                  <a:lnTo>
                    <a:pt x="1857" y="3310"/>
                  </a:lnTo>
                  <a:lnTo>
                    <a:pt x="1923" y="3259"/>
                  </a:lnTo>
                  <a:lnTo>
                    <a:pt x="1985" y="3202"/>
                  </a:lnTo>
                  <a:lnTo>
                    <a:pt x="2043" y="3142"/>
                  </a:lnTo>
                  <a:lnTo>
                    <a:pt x="2097" y="3080"/>
                  </a:lnTo>
                  <a:lnTo>
                    <a:pt x="2146" y="3015"/>
                  </a:lnTo>
                  <a:lnTo>
                    <a:pt x="2190" y="2947"/>
                  </a:lnTo>
                  <a:lnTo>
                    <a:pt x="2248" y="2844"/>
                  </a:lnTo>
                  <a:lnTo>
                    <a:pt x="2310" y="2704"/>
                  </a:lnTo>
                  <a:lnTo>
                    <a:pt x="2351" y="2567"/>
                  </a:lnTo>
                  <a:lnTo>
                    <a:pt x="2363" y="2500"/>
                  </a:lnTo>
                  <a:lnTo>
                    <a:pt x="2374" y="2499"/>
                  </a:lnTo>
                  <a:lnTo>
                    <a:pt x="2397" y="2489"/>
                  </a:lnTo>
                  <a:lnTo>
                    <a:pt x="2422" y="2470"/>
                  </a:lnTo>
                  <a:lnTo>
                    <a:pt x="2449" y="2439"/>
                  </a:lnTo>
                  <a:lnTo>
                    <a:pt x="2476" y="2396"/>
                  </a:lnTo>
                  <a:lnTo>
                    <a:pt x="2506" y="2339"/>
                  </a:lnTo>
                  <a:lnTo>
                    <a:pt x="2535" y="2265"/>
                  </a:lnTo>
                  <a:lnTo>
                    <a:pt x="2566" y="2174"/>
                  </a:lnTo>
                  <a:lnTo>
                    <a:pt x="2581" y="2121"/>
                  </a:lnTo>
                  <a:lnTo>
                    <a:pt x="2600" y="2048"/>
                  </a:lnTo>
                  <a:lnTo>
                    <a:pt x="2623" y="1928"/>
                  </a:lnTo>
                  <a:lnTo>
                    <a:pt x="2627" y="1835"/>
                  </a:lnTo>
                  <a:lnTo>
                    <a:pt x="2617" y="1766"/>
                  </a:lnTo>
                  <a:lnTo>
                    <a:pt x="2596" y="1718"/>
                  </a:lnTo>
                  <a:lnTo>
                    <a:pt x="2565" y="1688"/>
                  </a:lnTo>
                  <a:lnTo>
                    <a:pt x="2530" y="1672"/>
                  </a:lnTo>
                  <a:lnTo>
                    <a:pt x="2491" y="1668"/>
                  </a:lnTo>
                  <a:lnTo>
                    <a:pt x="2471" y="1669"/>
                  </a:lnTo>
                  <a:lnTo>
                    <a:pt x="2485" y="1627"/>
                  </a:lnTo>
                  <a:lnTo>
                    <a:pt x="2508" y="1544"/>
                  </a:lnTo>
                  <a:lnTo>
                    <a:pt x="2516" y="1503"/>
                  </a:lnTo>
                  <a:lnTo>
                    <a:pt x="2531" y="1408"/>
                  </a:lnTo>
                  <a:lnTo>
                    <a:pt x="2548" y="1235"/>
                  </a:lnTo>
                  <a:lnTo>
                    <a:pt x="2552" y="1084"/>
                  </a:lnTo>
                  <a:lnTo>
                    <a:pt x="2544" y="953"/>
                  </a:lnTo>
                  <a:lnTo>
                    <a:pt x="2526" y="841"/>
                  </a:lnTo>
                  <a:lnTo>
                    <a:pt x="2501" y="746"/>
                  </a:lnTo>
                  <a:lnTo>
                    <a:pt x="2467" y="667"/>
                  </a:lnTo>
                  <a:lnTo>
                    <a:pt x="2431" y="601"/>
                  </a:lnTo>
                  <a:lnTo>
                    <a:pt x="2391" y="549"/>
                  </a:lnTo>
                  <a:lnTo>
                    <a:pt x="2350" y="508"/>
                  </a:lnTo>
                  <a:lnTo>
                    <a:pt x="2310" y="478"/>
                  </a:lnTo>
                  <a:lnTo>
                    <a:pt x="2272" y="456"/>
                  </a:lnTo>
                  <a:lnTo>
                    <a:pt x="2221" y="436"/>
                  </a:lnTo>
                  <a:lnTo>
                    <a:pt x="2180" y="426"/>
                  </a:lnTo>
                  <a:lnTo>
                    <a:pt x="2177" y="426"/>
                  </a:lnTo>
                  <a:lnTo>
                    <a:pt x="2174" y="421"/>
                  </a:lnTo>
                  <a:lnTo>
                    <a:pt x="2140" y="369"/>
                  </a:lnTo>
                  <a:lnTo>
                    <a:pt x="2087" y="307"/>
                  </a:lnTo>
                  <a:lnTo>
                    <a:pt x="2039" y="260"/>
                  </a:lnTo>
                  <a:lnTo>
                    <a:pt x="1979" y="211"/>
                  </a:lnTo>
                  <a:lnTo>
                    <a:pt x="1909" y="162"/>
                  </a:lnTo>
                  <a:lnTo>
                    <a:pt x="1868" y="138"/>
                  </a:lnTo>
                  <a:lnTo>
                    <a:pt x="1840" y="121"/>
                  </a:lnTo>
                  <a:lnTo>
                    <a:pt x="1777" y="90"/>
                  </a:lnTo>
                  <a:lnTo>
                    <a:pt x="1710" y="63"/>
                  </a:lnTo>
                  <a:lnTo>
                    <a:pt x="1637" y="39"/>
                  </a:lnTo>
                  <a:lnTo>
                    <a:pt x="1558" y="20"/>
                  </a:lnTo>
                  <a:lnTo>
                    <a:pt x="1473" y="7"/>
                  </a:lnTo>
                  <a:lnTo>
                    <a:pt x="1382" y="0"/>
                  </a:lnTo>
                  <a:lnTo>
                    <a:pt x="1285" y="0"/>
                  </a:lnTo>
                  <a:lnTo>
                    <a:pt x="1234" y="4"/>
                  </a:lnTo>
                  <a:lnTo>
                    <a:pt x="1201" y="6"/>
                  </a:lnTo>
                  <a:lnTo>
                    <a:pt x="1136" y="14"/>
                  </a:lnTo>
                  <a:lnTo>
                    <a:pt x="1041" y="33"/>
                  </a:lnTo>
                  <a:lnTo>
                    <a:pt x="982" y="52"/>
                  </a:lnTo>
                  <a:lnTo>
                    <a:pt x="982" y="52"/>
                  </a:lnTo>
                  <a:lnTo>
                    <a:pt x="944" y="65"/>
                  </a:lnTo>
                  <a:lnTo>
                    <a:pt x="872" y="96"/>
                  </a:lnTo>
                  <a:lnTo>
                    <a:pt x="768" y="152"/>
                  </a:lnTo>
                  <a:lnTo>
                    <a:pt x="704" y="194"/>
                  </a:lnTo>
                  <a:lnTo>
                    <a:pt x="666" y="219"/>
                  </a:lnTo>
                  <a:lnTo>
                    <a:pt x="591" y="273"/>
                  </a:lnTo>
                  <a:lnTo>
                    <a:pt x="519" y="332"/>
                  </a:lnTo>
                  <a:lnTo>
                    <a:pt x="451" y="397"/>
                  </a:lnTo>
                  <a:lnTo>
                    <a:pt x="418" y="430"/>
                  </a:lnTo>
                  <a:lnTo>
                    <a:pt x="368" y="483"/>
                  </a:lnTo>
                  <a:lnTo>
                    <a:pt x="297" y="571"/>
                  </a:lnTo>
                  <a:lnTo>
                    <a:pt x="253" y="635"/>
                  </a:lnTo>
                  <a:lnTo>
                    <a:pt x="213" y="703"/>
                  </a:lnTo>
                  <a:lnTo>
                    <a:pt x="177" y="774"/>
                  </a:lnTo>
                  <a:lnTo>
                    <a:pt x="146" y="850"/>
                  </a:lnTo>
                  <a:lnTo>
                    <a:pt x="119" y="930"/>
                  </a:lnTo>
                  <a:lnTo>
                    <a:pt x="109" y="972"/>
                  </a:lnTo>
                  <a:lnTo>
                    <a:pt x="101" y="1003"/>
                  </a:lnTo>
                  <a:lnTo>
                    <a:pt x="89" y="1066"/>
                  </a:lnTo>
                  <a:lnTo>
                    <a:pt x="80" y="1163"/>
                  </a:lnTo>
                  <a:lnTo>
                    <a:pt x="82" y="1295"/>
                  </a:lnTo>
                  <a:lnTo>
                    <a:pt x="98" y="1432"/>
                  </a:lnTo>
                  <a:lnTo>
                    <a:pt x="111" y="1501"/>
                  </a:lnTo>
                  <a:lnTo>
                    <a:pt x="111" y="1501"/>
                  </a:lnTo>
                  <a:lnTo>
                    <a:pt x="119" y="1543"/>
                  </a:lnTo>
                  <a:lnTo>
                    <a:pt x="142" y="1626"/>
                  </a:lnTo>
                  <a:lnTo>
                    <a:pt x="156" y="1667"/>
                  </a:lnTo>
                  <a:lnTo>
                    <a:pt x="137" y="1666"/>
                  </a:lnTo>
                  <a:lnTo>
                    <a:pt x="98" y="1671"/>
                  </a:lnTo>
                  <a:lnTo>
                    <a:pt x="62" y="1686"/>
                  </a:lnTo>
                  <a:lnTo>
                    <a:pt x="32" y="1716"/>
                  </a:lnTo>
                  <a:lnTo>
                    <a:pt x="10" y="1764"/>
                  </a:lnTo>
                  <a:lnTo>
                    <a:pt x="0" y="1834"/>
                  </a:lnTo>
                  <a:lnTo>
                    <a:pt x="5" y="1926"/>
                  </a:lnTo>
                  <a:lnTo>
                    <a:pt x="27" y="2047"/>
                  </a:lnTo>
                  <a:lnTo>
                    <a:pt x="46" y="2119"/>
                  </a:lnTo>
                  <a:lnTo>
                    <a:pt x="62" y="2173"/>
                  </a:lnTo>
                  <a:lnTo>
                    <a:pt x="93" y="2264"/>
                  </a:lnTo>
                  <a:lnTo>
                    <a:pt x="122" y="2339"/>
                  </a:lnTo>
                  <a:lnTo>
                    <a:pt x="152" y="2396"/>
                  </a:lnTo>
                  <a:lnTo>
                    <a:pt x="180" y="2440"/>
                  </a:lnTo>
                  <a:lnTo>
                    <a:pt x="206" y="2470"/>
                  </a:lnTo>
                  <a:lnTo>
                    <a:pt x="231" y="2490"/>
                  </a:lnTo>
                  <a:lnTo>
                    <a:pt x="255" y="2499"/>
                  </a:lnTo>
                  <a:lnTo>
                    <a:pt x="266" y="2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3" name="Freeform 44"/>
          <p:cNvSpPr>
            <a:spLocks noEditPoints="1"/>
          </p:cNvSpPr>
          <p:nvPr/>
        </p:nvSpPr>
        <p:spPr>
          <a:xfrm>
            <a:off x="2375836" y="1628800"/>
            <a:ext cx="720000" cy="720000"/>
          </a:xfrm>
          <a:custGeom>
            <a:avLst/>
            <a:gdLst>
              <a:gd name="T0" fmla="*/ 5352 w 6085"/>
              <a:gd name="T1" fmla="*/ 2274 h 6083"/>
              <a:gd name="T2" fmla="*/ 5097 w 6085"/>
              <a:gd name="T3" fmla="*/ 1737 h 6083"/>
              <a:gd name="T4" fmla="*/ 5436 w 6085"/>
              <a:gd name="T5" fmla="*/ 1282 h 6083"/>
              <a:gd name="T6" fmla="*/ 5399 w 6085"/>
              <a:gd name="T7" fmla="*/ 1098 h 6083"/>
              <a:gd name="T8" fmla="*/ 4914 w 6085"/>
              <a:gd name="T9" fmla="*/ 646 h 6083"/>
              <a:gd name="T10" fmla="*/ 4730 w 6085"/>
              <a:gd name="T11" fmla="*/ 682 h 6083"/>
              <a:gd name="T12" fmla="*/ 4139 w 6085"/>
              <a:gd name="T13" fmla="*/ 869 h 6083"/>
              <a:gd name="T14" fmla="*/ 3575 w 6085"/>
              <a:gd name="T15" fmla="*/ 666 h 6083"/>
              <a:gd name="T16" fmla="*/ 3491 w 6085"/>
              <a:gd name="T17" fmla="*/ 104 h 6083"/>
              <a:gd name="T18" fmla="*/ 3334 w 6085"/>
              <a:gd name="T19" fmla="*/ 0 h 6083"/>
              <a:gd name="T20" fmla="*/ 2672 w 6085"/>
              <a:gd name="T21" fmla="*/ 24 h 6083"/>
              <a:gd name="T22" fmla="*/ 2568 w 6085"/>
              <a:gd name="T23" fmla="*/ 180 h 6083"/>
              <a:gd name="T24" fmla="*/ 2275 w 6085"/>
              <a:gd name="T25" fmla="*/ 731 h 6083"/>
              <a:gd name="T26" fmla="*/ 1737 w 6085"/>
              <a:gd name="T27" fmla="*/ 986 h 6083"/>
              <a:gd name="T28" fmla="*/ 1282 w 6085"/>
              <a:gd name="T29" fmla="*/ 647 h 6083"/>
              <a:gd name="T30" fmla="*/ 1099 w 6085"/>
              <a:gd name="T31" fmla="*/ 684 h 6083"/>
              <a:gd name="T32" fmla="*/ 648 w 6085"/>
              <a:gd name="T33" fmla="*/ 1168 h 6083"/>
              <a:gd name="T34" fmla="*/ 684 w 6085"/>
              <a:gd name="T35" fmla="*/ 1352 h 6083"/>
              <a:gd name="T36" fmla="*/ 870 w 6085"/>
              <a:gd name="T37" fmla="*/ 1943 h 6083"/>
              <a:gd name="T38" fmla="*/ 668 w 6085"/>
              <a:gd name="T39" fmla="*/ 2507 h 6083"/>
              <a:gd name="T40" fmla="*/ 105 w 6085"/>
              <a:gd name="T41" fmla="*/ 2591 h 6083"/>
              <a:gd name="T42" fmla="*/ 1 w 6085"/>
              <a:gd name="T43" fmla="*/ 2747 h 6083"/>
              <a:gd name="T44" fmla="*/ 24 w 6085"/>
              <a:gd name="T45" fmla="*/ 3410 h 6083"/>
              <a:gd name="T46" fmla="*/ 181 w 6085"/>
              <a:gd name="T47" fmla="*/ 3514 h 6083"/>
              <a:gd name="T48" fmla="*/ 732 w 6085"/>
              <a:gd name="T49" fmla="*/ 3807 h 6083"/>
              <a:gd name="T50" fmla="*/ 987 w 6085"/>
              <a:gd name="T51" fmla="*/ 4344 h 6083"/>
              <a:gd name="T52" fmla="*/ 648 w 6085"/>
              <a:gd name="T53" fmla="*/ 4800 h 6083"/>
              <a:gd name="T54" fmla="*/ 684 w 6085"/>
              <a:gd name="T55" fmla="*/ 4983 h 6083"/>
              <a:gd name="T56" fmla="*/ 1169 w 6085"/>
              <a:gd name="T57" fmla="*/ 5435 h 6083"/>
              <a:gd name="T58" fmla="*/ 1354 w 6085"/>
              <a:gd name="T59" fmla="*/ 5399 h 6083"/>
              <a:gd name="T60" fmla="*/ 1944 w 6085"/>
              <a:gd name="T61" fmla="*/ 5213 h 6083"/>
              <a:gd name="T62" fmla="*/ 2509 w 6085"/>
              <a:gd name="T63" fmla="*/ 5415 h 6083"/>
              <a:gd name="T64" fmla="*/ 2592 w 6085"/>
              <a:gd name="T65" fmla="*/ 5978 h 6083"/>
              <a:gd name="T66" fmla="*/ 2749 w 6085"/>
              <a:gd name="T67" fmla="*/ 6082 h 6083"/>
              <a:gd name="T68" fmla="*/ 3412 w 6085"/>
              <a:gd name="T69" fmla="*/ 6059 h 6083"/>
              <a:gd name="T70" fmla="*/ 3516 w 6085"/>
              <a:gd name="T71" fmla="*/ 5903 h 6083"/>
              <a:gd name="T72" fmla="*/ 3809 w 6085"/>
              <a:gd name="T73" fmla="*/ 5351 h 6083"/>
              <a:gd name="T74" fmla="*/ 4346 w 6085"/>
              <a:gd name="T75" fmla="*/ 5097 h 6083"/>
              <a:gd name="T76" fmla="*/ 4801 w 6085"/>
              <a:gd name="T77" fmla="*/ 5435 h 6083"/>
              <a:gd name="T78" fmla="*/ 4985 w 6085"/>
              <a:gd name="T79" fmla="*/ 5399 h 6083"/>
              <a:gd name="T80" fmla="*/ 5437 w 6085"/>
              <a:gd name="T81" fmla="*/ 4914 h 6083"/>
              <a:gd name="T82" fmla="*/ 5401 w 6085"/>
              <a:gd name="T83" fmla="*/ 4730 h 6083"/>
              <a:gd name="T84" fmla="*/ 5214 w 6085"/>
              <a:gd name="T85" fmla="*/ 4139 h 6083"/>
              <a:gd name="T86" fmla="*/ 5417 w 6085"/>
              <a:gd name="T87" fmla="*/ 3574 h 6083"/>
              <a:gd name="T88" fmla="*/ 5980 w 6085"/>
              <a:gd name="T89" fmla="*/ 3491 h 6083"/>
              <a:gd name="T90" fmla="*/ 6084 w 6085"/>
              <a:gd name="T91" fmla="*/ 3334 h 6083"/>
              <a:gd name="T92" fmla="*/ 6060 w 6085"/>
              <a:gd name="T93" fmla="*/ 2672 h 6083"/>
              <a:gd name="T94" fmla="*/ 5903 w 6085"/>
              <a:gd name="T95" fmla="*/ 2568 h 6083"/>
              <a:gd name="T96" fmla="*/ 2614 w 6085"/>
              <a:gd name="T97" fmla="*/ 4700 h 6083"/>
              <a:gd name="T98" fmla="*/ 1891 w 6085"/>
              <a:gd name="T99" fmla="*/ 4308 h 6083"/>
              <a:gd name="T100" fmla="*/ 1433 w 6085"/>
              <a:gd name="T101" fmla="*/ 3630 h 6083"/>
              <a:gd name="T102" fmla="*/ 1331 w 6085"/>
              <a:gd name="T103" fmla="*/ 2954 h 6083"/>
              <a:gd name="T104" fmla="*/ 1577 w 6085"/>
              <a:gd name="T105" fmla="*/ 2154 h 6083"/>
              <a:gd name="T106" fmla="*/ 2154 w 6085"/>
              <a:gd name="T107" fmla="*/ 1577 h 6083"/>
              <a:gd name="T108" fmla="*/ 2954 w 6085"/>
              <a:gd name="T109" fmla="*/ 1331 h 6083"/>
              <a:gd name="T110" fmla="*/ 3631 w 6085"/>
              <a:gd name="T111" fmla="*/ 1432 h 6083"/>
              <a:gd name="T112" fmla="*/ 4309 w 6085"/>
              <a:gd name="T113" fmla="*/ 1890 h 6083"/>
              <a:gd name="T114" fmla="*/ 4701 w 6085"/>
              <a:gd name="T115" fmla="*/ 2614 h 6083"/>
              <a:gd name="T116" fmla="*/ 4735 w 6085"/>
              <a:gd name="T117" fmla="*/ 3302 h 6083"/>
              <a:gd name="T118" fmla="*/ 4414 w 6085"/>
              <a:gd name="T119" fmla="*/ 4065 h 6083"/>
              <a:gd name="T120" fmla="*/ 3784 w 6085"/>
              <a:gd name="T121" fmla="*/ 4586 h 6083"/>
              <a:gd name="T122" fmla="*/ 3042 w 6085"/>
              <a:gd name="T123" fmla="*/ 4753 h 6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85" h="6083">
                <a:moveTo>
                  <a:pt x="5883" y="2567"/>
                </a:moveTo>
                <a:lnTo>
                  <a:pt x="5428" y="2567"/>
                </a:lnTo>
                <a:lnTo>
                  <a:pt x="5416" y="2507"/>
                </a:lnTo>
                <a:lnTo>
                  <a:pt x="5387" y="2389"/>
                </a:lnTo>
                <a:lnTo>
                  <a:pt x="5352" y="2274"/>
                </a:lnTo>
                <a:lnTo>
                  <a:pt x="5311" y="2161"/>
                </a:lnTo>
                <a:lnTo>
                  <a:pt x="5266" y="2051"/>
                </a:lnTo>
                <a:lnTo>
                  <a:pt x="5214" y="1943"/>
                </a:lnTo>
                <a:lnTo>
                  <a:pt x="5158" y="1839"/>
                </a:lnTo>
                <a:lnTo>
                  <a:pt x="5097" y="1737"/>
                </a:lnTo>
                <a:lnTo>
                  <a:pt x="5065" y="1688"/>
                </a:lnTo>
                <a:lnTo>
                  <a:pt x="5386" y="1367"/>
                </a:lnTo>
                <a:lnTo>
                  <a:pt x="5399" y="1352"/>
                </a:lnTo>
                <a:lnTo>
                  <a:pt x="5421" y="1319"/>
                </a:lnTo>
                <a:lnTo>
                  <a:pt x="5436" y="1282"/>
                </a:lnTo>
                <a:lnTo>
                  <a:pt x="5443" y="1244"/>
                </a:lnTo>
                <a:lnTo>
                  <a:pt x="5443" y="1205"/>
                </a:lnTo>
                <a:lnTo>
                  <a:pt x="5436" y="1168"/>
                </a:lnTo>
                <a:lnTo>
                  <a:pt x="5421" y="1131"/>
                </a:lnTo>
                <a:lnTo>
                  <a:pt x="5399" y="1098"/>
                </a:lnTo>
                <a:lnTo>
                  <a:pt x="5386" y="1083"/>
                </a:lnTo>
                <a:lnTo>
                  <a:pt x="4999" y="696"/>
                </a:lnTo>
                <a:lnTo>
                  <a:pt x="4984" y="682"/>
                </a:lnTo>
                <a:lnTo>
                  <a:pt x="4950" y="661"/>
                </a:lnTo>
                <a:lnTo>
                  <a:pt x="4914" y="646"/>
                </a:lnTo>
                <a:lnTo>
                  <a:pt x="4876" y="639"/>
                </a:lnTo>
                <a:lnTo>
                  <a:pt x="4838" y="639"/>
                </a:lnTo>
                <a:lnTo>
                  <a:pt x="4800" y="646"/>
                </a:lnTo>
                <a:lnTo>
                  <a:pt x="4763" y="661"/>
                </a:lnTo>
                <a:lnTo>
                  <a:pt x="4730" y="682"/>
                </a:lnTo>
                <a:lnTo>
                  <a:pt x="4715" y="696"/>
                </a:lnTo>
                <a:lnTo>
                  <a:pt x="4394" y="1017"/>
                </a:lnTo>
                <a:lnTo>
                  <a:pt x="4345" y="985"/>
                </a:lnTo>
                <a:lnTo>
                  <a:pt x="4243" y="925"/>
                </a:lnTo>
                <a:lnTo>
                  <a:pt x="4139" y="869"/>
                </a:lnTo>
                <a:lnTo>
                  <a:pt x="4031" y="817"/>
                </a:lnTo>
                <a:lnTo>
                  <a:pt x="3921" y="771"/>
                </a:lnTo>
                <a:lnTo>
                  <a:pt x="3808" y="730"/>
                </a:lnTo>
                <a:lnTo>
                  <a:pt x="3693" y="695"/>
                </a:lnTo>
                <a:lnTo>
                  <a:pt x="3575" y="666"/>
                </a:lnTo>
                <a:lnTo>
                  <a:pt x="3515" y="654"/>
                </a:lnTo>
                <a:lnTo>
                  <a:pt x="3515" y="201"/>
                </a:lnTo>
                <a:lnTo>
                  <a:pt x="3514" y="180"/>
                </a:lnTo>
                <a:lnTo>
                  <a:pt x="3506" y="141"/>
                </a:lnTo>
                <a:lnTo>
                  <a:pt x="3491" y="104"/>
                </a:lnTo>
                <a:lnTo>
                  <a:pt x="3469" y="72"/>
                </a:lnTo>
                <a:lnTo>
                  <a:pt x="3442" y="45"/>
                </a:lnTo>
                <a:lnTo>
                  <a:pt x="3410" y="24"/>
                </a:lnTo>
                <a:lnTo>
                  <a:pt x="3373" y="8"/>
                </a:lnTo>
                <a:lnTo>
                  <a:pt x="3334" y="0"/>
                </a:lnTo>
                <a:lnTo>
                  <a:pt x="3314" y="0"/>
                </a:lnTo>
                <a:lnTo>
                  <a:pt x="2768" y="0"/>
                </a:lnTo>
                <a:lnTo>
                  <a:pt x="2748" y="0"/>
                </a:lnTo>
                <a:lnTo>
                  <a:pt x="2709" y="8"/>
                </a:lnTo>
                <a:lnTo>
                  <a:pt x="2672" y="24"/>
                </a:lnTo>
                <a:lnTo>
                  <a:pt x="2640" y="45"/>
                </a:lnTo>
                <a:lnTo>
                  <a:pt x="2613" y="72"/>
                </a:lnTo>
                <a:lnTo>
                  <a:pt x="2591" y="104"/>
                </a:lnTo>
                <a:lnTo>
                  <a:pt x="2576" y="141"/>
                </a:lnTo>
                <a:lnTo>
                  <a:pt x="2568" y="180"/>
                </a:lnTo>
                <a:lnTo>
                  <a:pt x="2567" y="201"/>
                </a:lnTo>
                <a:lnTo>
                  <a:pt x="2567" y="655"/>
                </a:lnTo>
                <a:lnTo>
                  <a:pt x="2508" y="667"/>
                </a:lnTo>
                <a:lnTo>
                  <a:pt x="2389" y="697"/>
                </a:lnTo>
                <a:lnTo>
                  <a:pt x="2275" y="731"/>
                </a:lnTo>
                <a:lnTo>
                  <a:pt x="2161" y="772"/>
                </a:lnTo>
                <a:lnTo>
                  <a:pt x="2052" y="817"/>
                </a:lnTo>
                <a:lnTo>
                  <a:pt x="1944" y="869"/>
                </a:lnTo>
                <a:lnTo>
                  <a:pt x="1840" y="925"/>
                </a:lnTo>
                <a:lnTo>
                  <a:pt x="1737" y="986"/>
                </a:lnTo>
                <a:lnTo>
                  <a:pt x="1688" y="1019"/>
                </a:lnTo>
                <a:lnTo>
                  <a:pt x="1367" y="698"/>
                </a:lnTo>
                <a:lnTo>
                  <a:pt x="1352" y="684"/>
                </a:lnTo>
                <a:lnTo>
                  <a:pt x="1319" y="662"/>
                </a:lnTo>
                <a:lnTo>
                  <a:pt x="1282" y="647"/>
                </a:lnTo>
                <a:lnTo>
                  <a:pt x="1244" y="640"/>
                </a:lnTo>
                <a:lnTo>
                  <a:pt x="1206" y="640"/>
                </a:lnTo>
                <a:lnTo>
                  <a:pt x="1168" y="647"/>
                </a:lnTo>
                <a:lnTo>
                  <a:pt x="1132" y="662"/>
                </a:lnTo>
                <a:lnTo>
                  <a:pt x="1099" y="684"/>
                </a:lnTo>
                <a:lnTo>
                  <a:pt x="1084" y="698"/>
                </a:lnTo>
                <a:lnTo>
                  <a:pt x="698" y="1083"/>
                </a:lnTo>
                <a:lnTo>
                  <a:pt x="684" y="1098"/>
                </a:lnTo>
                <a:lnTo>
                  <a:pt x="662" y="1131"/>
                </a:lnTo>
                <a:lnTo>
                  <a:pt x="648" y="1168"/>
                </a:lnTo>
                <a:lnTo>
                  <a:pt x="640" y="1205"/>
                </a:lnTo>
                <a:lnTo>
                  <a:pt x="640" y="1244"/>
                </a:lnTo>
                <a:lnTo>
                  <a:pt x="648" y="1282"/>
                </a:lnTo>
                <a:lnTo>
                  <a:pt x="662" y="1319"/>
                </a:lnTo>
                <a:lnTo>
                  <a:pt x="684" y="1352"/>
                </a:lnTo>
                <a:lnTo>
                  <a:pt x="698" y="1367"/>
                </a:lnTo>
                <a:lnTo>
                  <a:pt x="1019" y="1688"/>
                </a:lnTo>
                <a:lnTo>
                  <a:pt x="987" y="1737"/>
                </a:lnTo>
                <a:lnTo>
                  <a:pt x="926" y="1839"/>
                </a:lnTo>
                <a:lnTo>
                  <a:pt x="870" y="1943"/>
                </a:lnTo>
                <a:lnTo>
                  <a:pt x="818" y="2051"/>
                </a:lnTo>
                <a:lnTo>
                  <a:pt x="773" y="2160"/>
                </a:lnTo>
                <a:lnTo>
                  <a:pt x="732" y="2274"/>
                </a:lnTo>
                <a:lnTo>
                  <a:pt x="697" y="2389"/>
                </a:lnTo>
                <a:lnTo>
                  <a:pt x="668" y="2507"/>
                </a:lnTo>
                <a:lnTo>
                  <a:pt x="656" y="2567"/>
                </a:lnTo>
                <a:lnTo>
                  <a:pt x="201" y="2567"/>
                </a:lnTo>
                <a:lnTo>
                  <a:pt x="181" y="2568"/>
                </a:lnTo>
                <a:lnTo>
                  <a:pt x="142" y="2576"/>
                </a:lnTo>
                <a:lnTo>
                  <a:pt x="105" y="2591"/>
                </a:lnTo>
                <a:lnTo>
                  <a:pt x="73" y="2612"/>
                </a:lnTo>
                <a:lnTo>
                  <a:pt x="46" y="2640"/>
                </a:lnTo>
                <a:lnTo>
                  <a:pt x="24" y="2672"/>
                </a:lnTo>
                <a:lnTo>
                  <a:pt x="9" y="2708"/>
                </a:lnTo>
                <a:lnTo>
                  <a:pt x="1" y="2747"/>
                </a:lnTo>
                <a:lnTo>
                  <a:pt x="0" y="2768"/>
                </a:lnTo>
                <a:lnTo>
                  <a:pt x="0" y="3314"/>
                </a:lnTo>
                <a:lnTo>
                  <a:pt x="1" y="3334"/>
                </a:lnTo>
                <a:lnTo>
                  <a:pt x="9" y="3373"/>
                </a:lnTo>
                <a:lnTo>
                  <a:pt x="24" y="3410"/>
                </a:lnTo>
                <a:lnTo>
                  <a:pt x="46" y="3442"/>
                </a:lnTo>
                <a:lnTo>
                  <a:pt x="73" y="3469"/>
                </a:lnTo>
                <a:lnTo>
                  <a:pt x="105" y="3491"/>
                </a:lnTo>
                <a:lnTo>
                  <a:pt x="142" y="3506"/>
                </a:lnTo>
                <a:lnTo>
                  <a:pt x="181" y="3514"/>
                </a:lnTo>
                <a:lnTo>
                  <a:pt x="201" y="3515"/>
                </a:lnTo>
                <a:lnTo>
                  <a:pt x="656" y="3515"/>
                </a:lnTo>
                <a:lnTo>
                  <a:pt x="668" y="3574"/>
                </a:lnTo>
                <a:lnTo>
                  <a:pt x="697" y="3692"/>
                </a:lnTo>
                <a:lnTo>
                  <a:pt x="732" y="3807"/>
                </a:lnTo>
                <a:lnTo>
                  <a:pt x="772" y="3921"/>
                </a:lnTo>
                <a:lnTo>
                  <a:pt x="818" y="4030"/>
                </a:lnTo>
                <a:lnTo>
                  <a:pt x="870" y="4138"/>
                </a:lnTo>
                <a:lnTo>
                  <a:pt x="926" y="4242"/>
                </a:lnTo>
                <a:lnTo>
                  <a:pt x="987" y="4344"/>
                </a:lnTo>
                <a:lnTo>
                  <a:pt x="1019" y="4394"/>
                </a:lnTo>
                <a:lnTo>
                  <a:pt x="698" y="4715"/>
                </a:lnTo>
                <a:lnTo>
                  <a:pt x="684" y="4730"/>
                </a:lnTo>
                <a:lnTo>
                  <a:pt x="662" y="4763"/>
                </a:lnTo>
                <a:lnTo>
                  <a:pt x="648" y="4800"/>
                </a:lnTo>
                <a:lnTo>
                  <a:pt x="640" y="4838"/>
                </a:lnTo>
                <a:lnTo>
                  <a:pt x="640" y="4876"/>
                </a:lnTo>
                <a:lnTo>
                  <a:pt x="648" y="4914"/>
                </a:lnTo>
                <a:lnTo>
                  <a:pt x="662" y="4950"/>
                </a:lnTo>
                <a:lnTo>
                  <a:pt x="684" y="4983"/>
                </a:lnTo>
                <a:lnTo>
                  <a:pt x="698" y="4998"/>
                </a:lnTo>
                <a:lnTo>
                  <a:pt x="1085" y="5385"/>
                </a:lnTo>
                <a:lnTo>
                  <a:pt x="1100" y="5399"/>
                </a:lnTo>
                <a:lnTo>
                  <a:pt x="1133" y="5421"/>
                </a:lnTo>
                <a:lnTo>
                  <a:pt x="1169" y="5435"/>
                </a:lnTo>
                <a:lnTo>
                  <a:pt x="1207" y="5443"/>
                </a:lnTo>
                <a:lnTo>
                  <a:pt x="1245" y="5443"/>
                </a:lnTo>
                <a:lnTo>
                  <a:pt x="1283" y="5435"/>
                </a:lnTo>
                <a:lnTo>
                  <a:pt x="1320" y="5421"/>
                </a:lnTo>
                <a:lnTo>
                  <a:pt x="1354" y="5399"/>
                </a:lnTo>
                <a:lnTo>
                  <a:pt x="1369" y="5385"/>
                </a:lnTo>
                <a:lnTo>
                  <a:pt x="1690" y="5064"/>
                </a:lnTo>
                <a:lnTo>
                  <a:pt x="1739" y="5097"/>
                </a:lnTo>
                <a:lnTo>
                  <a:pt x="1840" y="5157"/>
                </a:lnTo>
                <a:lnTo>
                  <a:pt x="1944" y="5213"/>
                </a:lnTo>
                <a:lnTo>
                  <a:pt x="2052" y="5265"/>
                </a:lnTo>
                <a:lnTo>
                  <a:pt x="2162" y="5311"/>
                </a:lnTo>
                <a:lnTo>
                  <a:pt x="2276" y="5351"/>
                </a:lnTo>
                <a:lnTo>
                  <a:pt x="2391" y="5386"/>
                </a:lnTo>
                <a:lnTo>
                  <a:pt x="2509" y="5415"/>
                </a:lnTo>
                <a:lnTo>
                  <a:pt x="2569" y="5428"/>
                </a:lnTo>
                <a:lnTo>
                  <a:pt x="2569" y="5882"/>
                </a:lnTo>
                <a:lnTo>
                  <a:pt x="2569" y="5903"/>
                </a:lnTo>
                <a:lnTo>
                  <a:pt x="2577" y="5942"/>
                </a:lnTo>
                <a:lnTo>
                  <a:pt x="2592" y="5978"/>
                </a:lnTo>
                <a:lnTo>
                  <a:pt x="2614" y="6010"/>
                </a:lnTo>
                <a:lnTo>
                  <a:pt x="2641" y="6038"/>
                </a:lnTo>
                <a:lnTo>
                  <a:pt x="2673" y="6059"/>
                </a:lnTo>
                <a:lnTo>
                  <a:pt x="2710" y="6074"/>
                </a:lnTo>
                <a:lnTo>
                  <a:pt x="2749" y="6082"/>
                </a:lnTo>
                <a:lnTo>
                  <a:pt x="2770" y="6083"/>
                </a:lnTo>
                <a:lnTo>
                  <a:pt x="3315" y="6083"/>
                </a:lnTo>
                <a:lnTo>
                  <a:pt x="3336" y="6082"/>
                </a:lnTo>
                <a:lnTo>
                  <a:pt x="3375" y="6074"/>
                </a:lnTo>
                <a:lnTo>
                  <a:pt x="3412" y="6059"/>
                </a:lnTo>
                <a:lnTo>
                  <a:pt x="3443" y="6038"/>
                </a:lnTo>
                <a:lnTo>
                  <a:pt x="3471" y="6010"/>
                </a:lnTo>
                <a:lnTo>
                  <a:pt x="3492" y="5978"/>
                </a:lnTo>
                <a:lnTo>
                  <a:pt x="3508" y="5942"/>
                </a:lnTo>
                <a:lnTo>
                  <a:pt x="3516" y="5903"/>
                </a:lnTo>
                <a:lnTo>
                  <a:pt x="3516" y="5882"/>
                </a:lnTo>
                <a:lnTo>
                  <a:pt x="3516" y="5428"/>
                </a:lnTo>
                <a:lnTo>
                  <a:pt x="3576" y="5415"/>
                </a:lnTo>
                <a:lnTo>
                  <a:pt x="3694" y="5386"/>
                </a:lnTo>
                <a:lnTo>
                  <a:pt x="3809" y="5351"/>
                </a:lnTo>
                <a:lnTo>
                  <a:pt x="3922" y="5311"/>
                </a:lnTo>
                <a:lnTo>
                  <a:pt x="4032" y="5265"/>
                </a:lnTo>
                <a:lnTo>
                  <a:pt x="4140" y="5213"/>
                </a:lnTo>
                <a:lnTo>
                  <a:pt x="4244" y="5157"/>
                </a:lnTo>
                <a:lnTo>
                  <a:pt x="4346" y="5097"/>
                </a:lnTo>
                <a:lnTo>
                  <a:pt x="4395" y="5064"/>
                </a:lnTo>
                <a:lnTo>
                  <a:pt x="4716" y="5385"/>
                </a:lnTo>
                <a:lnTo>
                  <a:pt x="4731" y="5399"/>
                </a:lnTo>
                <a:lnTo>
                  <a:pt x="4764" y="5421"/>
                </a:lnTo>
                <a:lnTo>
                  <a:pt x="4801" y="5435"/>
                </a:lnTo>
                <a:lnTo>
                  <a:pt x="4839" y="5443"/>
                </a:lnTo>
                <a:lnTo>
                  <a:pt x="4878" y="5443"/>
                </a:lnTo>
                <a:lnTo>
                  <a:pt x="4916" y="5435"/>
                </a:lnTo>
                <a:lnTo>
                  <a:pt x="4952" y="5421"/>
                </a:lnTo>
                <a:lnTo>
                  <a:pt x="4985" y="5399"/>
                </a:lnTo>
                <a:lnTo>
                  <a:pt x="5000" y="5385"/>
                </a:lnTo>
                <a:lnTo>
                  <a:pt x="5387" y="4998"/>
                </a:lnTo>
                <a:lnTo>
                  <a:pt x="5401" y="4983"/>
                </a:lnTo>
                <a:lnTo>
                  <a:pt x="5422" y="4950"/>
                </a:lnTo>
                <a:lnTo>
                  <a:pt x="5437" y="4914"/>
                </a:lnTo>
                <a:lnTo>
                  <a:pt x="5444" y="4876"/>
                </a:lnTo>
                <a:lnTo>
                  <a:pt x="5444" y="4838"/>
                </a:lnTo>
                <a:lnTo>
                  <a:pt x="5437" y="4800"/>
                </a:lnTo>
                <a:lnTo>
                  <a:pt x="5422" y="4763"/>
                </a:lnTo>
                <a:lnTo>
                  <a:pt x="5401" y="4730"/>
                </a:lnTo>
                <a:lnTo>
                  <a:pt x="5387" y="4715"/>
                </a:lnTo>
                <a:lnTo>
                  <a:pt x="5066" y="4394"/>
                </a:lnTo>
                <a:lnTo>
                  <a:pt x="5098" y="4345"/>
                </a:lnTo>
                <a:lnTo>
                  <a:pt x="5159" y="4243"/>
                </a:lnTo>
                <a:lnTo>
                  <a:pt x="5214" y="4139"/>
                </a:lnTo>
                <a:lnTo>
                  <a:pt x="5266" y="4031"/>
                </a:lnTo>
                <a:lnTo>
                  <a:pt x="5312" y="3921"/>
                </a:lnTo>
                <a:lnTo>
                  <a:pt x="5353" y="3808"/>
                </a:lnTo>
                <a:lnTo>
                  <a:pt x="5388" y="3693"/>
                </a:lnTo>
                <a:lnTo>
                  <a:pt x="5417" y="3574"/>
                </a:lnTo>
                <a:lnTo>
                  <a:pt x="5429" y="3515"/>
                </a:lnTo>
                <a:lnTo>
                  <a:pt x="5884" y="3515"/>
                </a:lnTo>
                <a:lnTo>
                  <a:pt x="5904" y="3514"/>
                </a:lnTo>
                <a:lnTo>
                  <a:pt x="5943" y="3506"/>
                </a:lnTo>
                <a:lnTo>
                  <a:pt x="5980" y="3491"/>
                </a:lnTo>
                <a:lnTo>
                  <a:pt x="6012" y="3469"/>
                </a:lnTo>
                <a:lnTo>
                  <a:pt x="6039" y="3442"/>
                </a:lnTo>
                <a:lnTo>
                  <a:pt x="6061" y="3410"/>
                </a:lnTo>
                <a:lnTo>
                  <a:pt x="6076" y="3373"/>
                </a:lnTo>
                <a:lnTo>
                  <a:pt x="6084" y="3334"/>
                </a:lnTo>
                <a:lnTo>
                  <a:pt x="6085" y="3314"/>
                </a:lnTo>
                <a:lnTo>
                  <a:pt x="6085" y="2768"/>
                </a:lnTo>
                <a:lnTo>
                  <a:pt x="6084" y="2747"/>
                </a:lnTo>
                <a:lnTo>
                  <a:pt x="6076" y="2708"/>
                </a:lnTo>
                <a:lnTo>
                  <a:pt x="6060" y="2672"/>
                </a:lnTo>
                <a:lnTo>
                  <a:pt x="6039" y="2640"/>
                </a:lnTo>
                <a:lnTo>
                  <a:pt x="6011" y="2612"/>
                </a:lnTo>
                <a:lnTo>
                  <a:pt x="5979" y="2591"/>
                </a:lnTo>
                <a:lnTo>
                  <a:pt x="5942" y="2576"/>
                </a:lnTo>
                <a:lnTo>
                  <a:pt x="5903" y="2568"/>
                </a:lnTo>
                <a:lnTo>
                  <a:pt x="5883" y="2567"/>
                </a:lnTo>
                <a:close/>
                <a:moveTo>
                  <a:pt x="3042" y="4753"/>
                </a:moveTo>
                <a:lnTo>
                  <a:pt x="2954" y="4752"/>
                </a:lnTo>
                <a:lnTo>
                  <a:pt x="2781" y="4734"/>
                </a:lnTo>
                <a:lnTo>
                  <a:pt x="2614" y="4700"/>
                </a:lnTo>
                <a:lnTo>
                  <a:pt x="2453" y="4650"/>
                </a:lnTo>
                <a:lnTo>
                  <a:pt x="2300" y="4586"/>
                </a:lnTo>
                <a:lnTo>
                  <a:pt x="2154" y="4506"/>
                </a:lnTo>
                <a:lnTo>
                  <a:pt x="2018" y="4414"/>
                </a:lnTo>
                <a:lnTo>
                  <a:pt x="1891" y="4308"/>
                </a:lnTo>
                <a:lnTo>
                  <a:pt x="1775" y="4193"/>
                </a:lnTo>
                <a:lnTo>
                  <a:pt x="1669" y="4065"/>
                </a:lnTo>
                <a:lnTo>
                  <a:pt x="1577" y="3929"/>
                </a:lnTo>
                <a:lnTo>
                  <a:pt x="1498" y="3783"/>
                </a:lnTo>
                <a:lnTo>
                  <a:pt x="1433" y="3630"/>
                </a:lnTo>
                <a:lnTo>
                  <a:pt x="1383" y="3469"/>
                </a:lnTo>
                <a:lnTo>
                  <a:pt x="1349" y="3302"/>
                </a:lnTo>
                <a:lnTo>
                  <a:pt x="1331" y="3129"/>
                </a:lnTo>
                <a:lnTo>
                  <a:pt x="1330" y="3041"/>
                </a:lnTo>
                <a:lnTo>
                  <a:pt x="1331" y="2954"/>
                </a:lnTo>
                <a:lnTo>
                  <a:pt x="1349" y="2781"/>
                </a:lnTo>
                <a:lnTo>
                  <a:pt x="1383" y="2614"/>
                </a:lnTo>
                <a:lnTo>
                  <a:pt x="1433" y="2453"/>
                </a:lnTo>
                <a:lnTo>
                  <a:pt x="1498" y="2300"/>
                </a:lnTo>
                <a:lnTo>
                  <a:pt x="1577" y="2154"/>
                </a:lnTo>
                <a:lnTo>
                  <a:pt x="1669" y="2018"/>
                </a:lnTo>
                <a:lnTo>
                  <a:pt x="1775" y="1890"/>
                </a:lnTo>
                <a:lnTo>
                  <a:pt x="1891" y="1774"/>
                </a:lnTo>
                <a:lnTo>
                  <a:pt x="2018" y="1669"/>
                </a:lnTo>
                <a:lnTo>
                  <a:pt x="2154" y="1577"/>
                </a:lnTo>
                <a:lnTo>
                  <a:pt x="2300" y="1497"/>
                </a:lnTo>
                <a:lnTo>
                  <a:pt x="2453" y="1432"/>
                </a:lnTo>
                <a:lnTo>
                  <a:pt x="2614" y="1382"/>
                </a:lnTo>
                <a:lnTo>
                  <a:pt x="2781" y="1348"/>
                </a:lnTo>
                <a:lnTo>
                  <a:pt x="2954" y="1331"/>
                </a:lnTo>
                <a:lnTo>
                  <a:pt x="3042" y="1329"/>
                </a:lnTo>
                <a:lnTo>
                  <a:pt x="3130" y="1331"/>
                </a:lnTo>
                <a:lnTo>
                  <a:pt x="3302" y="1348"/>
                </a:lnTo>
                <a:lnTo>
                  <a:pt x="3470" y="1382"/>
                </a:lnTo>
                <a:lnTo>
                  <a:pt x="3631" y="1432"/>
                </a:lnTo>
                <a:lnTo>
                  <a:pt x="3784" y="1497"/>
                </a:lnTo>
                <a:lnTo>
                  <a:pt x="3929" y="1577"/>
                </a:lnTo>
                <a:lnTo>
                  <a:pt x="4066" y="1669"/>
                </a:lnTo>
                <a:lnTo>
                  <a:pt x="4193" y="1774"/>
                </a:lnTo>
                <a:lnTo>
                  <a:pt x="4309" y="1890"/>
                </a:lnTo>
                <a:lnTo>
                  <a:pt x="4414" y="2018"/>
                </a:lnTo>
                <a:lnTo>
                  <a:pt x="4506" y="2154"/>
                </a:lnTo>
                <a:lnTo>
                  <a:pt x="4586" y="2300"/>
                </a:lnTo>
                <a:lnTo>
                  <a:pt x="4651" y="2453"/>
                </a:lnTo>
                <a:lnTo>
                  <a:pt x="4701" y="2614"/>
                </a:lnTo>
                <a:lnTo>
                  <a:pt x="4735" y="2781"/>
                </a:lnTo>
                <a:lnTo>
                  <a:pt x="4752" y="2954"/>
                </a:lnTo>
                <a:lnTo>
                  <a:pt x="4754" y="3041"/>
                </a:lnTo>
                <a:lnTo>
                  <a:pt x="4752" y="3129"/>
                </a:lnTo>
                <a:lnTo>
                  <a:pt x="4735" y="3302"/>
                </a:lnTo>
                <a:lnTo>
                  <a:pt x="4701" y="3469"/>
                </a:lnTo>
                <a:lnTo>
                  <a:pt x="4651" y="3630"/>
                </a:lnTo>
                <a:lnTo>
                  <a:pt x="4586" y="3783"/>
                </a:lnTo>
                <a:lnTo>
                  <a:pt x="4506" y="3929"/>
                </a:lnTo>
                <a:lnTo>
                  <a:pt x="4414" y="4065"/>
                </a:lnTo>
                <a:lnTo>
                  <a:pt x="4309" y="4193"/>
                </a:lnTo>
                <a:lnTo>
                  <a:pt x="4193" y="4308"/>
                </a:lnTo>
                <a:lnTo>
                  <a:pt x="4066" y="4414"/>
                </a:lnTo>
                <a:lnTo>
                  <a:pt x="3929" y="4506"/>
                </a:lnTo>
                <a:lnTo>
                  <a:pt x="3784" y="4586"/>
                </a:lnTo>
                <a:lnTo>
                  <a:pt x="3631" y="4650"/>
                </a:lnTo>
                <a:lnTo>
                  <a:pt x="3470" y="4700"/>
                </a:lnTo>
                <a:lnTo>
                  <a:pt x="3302" y="4734"/>
                </a:lnTo>
                <a:lnTo>
                  <a:pt x="3130" y="4752"/>
                </a:lnTo>
                <a:lnTo>
                  <a:pt x="3042" y="4753"/>
                </a:lnTo>
                <a:close/>
              </a:path>
            </a:pathLst>
          </a:custGeom>
          <a:solidFill>
            <a:srgbClr val="16A085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087724" y="2600908"/>
            <a:ext cx="1848035" cy="3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Main function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79976" y="2630061"/>
            <a:ext cx="2037154" cy="3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I participated 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9473" y="3469392"/>
            <a:ext cx="4824536" cy="1142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600" dirty="0"/>
              <a:t> </a:t>
            </a:r>
            <a:r>
              <a:rPr lang="en-US" altLang="ko-KR" sz="1600" dirty="0"/>
              <a:t>Ultrasonic sensor senses movement within 30 cm</a:t>
            </a:r>
            <a:r>
              <a:rPr lang="ko-KR" altLang="en-US" sz="1600" dirty="0"/>
              <a:t> </a:t>
            </a:r>
            <a:r>
              <a:rPr lang="en-US" altLang="ko-KR" sz="1600" dirty="0"/>
              <a:t>and</a:t>
            </a:r>
            <a:r>
              <a:rPr lang="ko-KR" altLang="en-US" sz="1600" dirty="0"/>
              <a:t> </a:t>
            </a:r>
            <a:r>
              <a:rPr lang="en-US" altLang="ko-KR" sz="1600" dirty="0"/>
              <a:t>opens</a:t>
            </a:r>
            <a:r>
              <a:rPr lang="ko-KR" altLang="en-US" sz="1600" dirty="0"/>
              <a:t> </a:t>
            </a:r>
            <a:r>
              <a:rPr lang="en-US" altLang="ko-KR" sz="1600" dirty="0"/>
              <a:t>up</a:t>
            </a:r>
            <a:r>
              <a:rPr lang="ko-KR" altLang="en-US" sz="1600" dirty="0"/>
              <a:t> </a:t>
            </a:r>
            <a:r>
              <a:rPr lang="en-US" altLang="ko-KR" sz="1600" dirty="0"/>
              <a:t>its</a:t>
            </a:r>
            <a:r>
              <a:rPr lang="ko-KR" altLang="en-US" sz="1600" dirty="0"/>
              <a:t> </a:t>
            </a:r>
            <a:r>
              <a:rPr lang="en-US" altLang="ko-KR" sz="1600" dirty="0"/>
              <a:t>cover</a:t>
            </a:r>
            <a:r>
              <a:rPr lang="ko-KR" altLang="en-US" sz="1600" dirty="0"/>
              <a:t> </a:t>
            </a:r>
            <a:r>
              <a:rPr lang="en-US" altLang="ko-KR" sz="1600" dirty="0"/>
              <a:t>and</a:t>
            </a:r>
            <a:r>
              <a:rPr lang="ko-KR" altLang="en-US" sz="1600" dirty="0"/>
              <a:t> </a:t>
            </a:r>
            <a:r>
              <a:rPr lang="en-US" altLang="ko-KR" sz="1600" dirty="0"/>
              <a:t>shut it after 4 seconds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92783" y="3417723"/>
            <a:ext cx="2562580" cy="1334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dirty="0"/>
              <a:t> </a:t>
            </a:r>
            <a:r>
              <a:rPr lang="en-US" altLang="en-US" sz="1400" dirty="0"/>
              <a:t>coding with C and assemble every parts of trash bin and put them together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7150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1813712" y="1758990"/>
            <a:ext cx="720000" cy="720000"/>
            <a:chOff x="9017001" y="-1728788"/>
            <a:chExt cx="1295400" cy="1624013"/>
          </a:xfrm>
          <a:solidFill>
            <a:srgbClr val="9BBB59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1" name="Freeform 19"/>
            <p:cNvSpPr/>
            <p:nvPr/>
          </p:nvSpPr>
          <p:spPr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2" name="Freeform 20"/>
            <p:cNvSpPr/>
            <p:nvPr/>
          </p:nvSpPr>
          <p:spPr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83668" y="2587082"/>
            <a:ext cx="1281274" cy="33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TOOLS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1151" y="3788536"/>
            <a:ext cx="1810812" cy="1334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Uno board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C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Servo motor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Ultrasonic Sensor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EF37F-95D2-4F8F-A9D2-6C54633E3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53" y="1998581"/>
            <a:ext cx="5582719" cy="3786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681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5976156" cy="685800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19672" y="368660"/>
            <a:ext cx="1800200" cy="90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70033" algn="l"/>
                <a:tab pos="360045" algn="l"/>
              </a:tabLst>
              <a:defRPr lang="ko-KR" altLang="en-US"/>
            </a:pPr>
            <a:r>
              <a:rPr lang="en-US" altLang="ko-KR" sz="5400" b="1" i="1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Intro</a:t>
            </a:r>
            <a:endParaRPr lang="ko-KR" altLang="en-US" sz="4800" b="1" i="1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1760" y="368660"/>
            <a:ext cx="324036" cy="45719"/>
          </a:xfrm>
          <a:prstGeom prst="rect">
            <a:avLst/>
          </a:prstGeom>
          <a:solidFill>
            <a:schemeClr val="bg1"/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 sz="4400"/>
          </a:p>
        </p:txBody>
      </p:sp>
      <p:grpSp>
        <p:nvGrpSpPr>
          <p:cNvPr id="3" name="그룹 9"/>
          <p:cNvGrpSpPr/>
          <p:nvPr/>
        </p:nvGrpSpPr>
        <p:grpSpPr>
          <a:xfrm>
            <a:off x="2123728" y="1773741"/>
            <a:ext cx="3549362" cy="2110554"/>
            <a:chOff x="5062169" y="1209791"/>
            <a:chExt cx="11946487" cy="1415492"/>
          </a:xfrm>
        </p:grpSpPr>
        <p:sp>
          <p:nvSpPr>
            <p:cNvPr id="11" name="Text Box 7"/>
            <p:cNvSpPr txBox="1">
              <a:spLocks noChangeArrowheads="1"/>
            </p:cNvSpPr>
            <p:nvPr/>
          </p:nvSpPr>
          <p:spPr>
            <a:xfrm>
              <a:off x="5062169" y="1595520"/>
              <a:ext cx="11946486" cy="10297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171450" indent="-171450" eaLnBrk="1" hangingPunct="1">
                <a:lnSpc>
                  <a:spcPct val="20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40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en-US" altLang="ko-KR" sz="1400">
                  <a:solidFill>
                    <a:schemeClr val="bg1"/>
                  </a:solidFill>
                </a:rPr>
                <a:t>Born in April 27, 1987</a:t>
              </a:r>
              <a:r>
                <a:rPr lang="ko-KR" altLang="en-US" sz="1400">
                  <a:solidFill>
                    <a:schemeClr val="bg1"/>
                  </a:solidFill>
                </a:rPr>
                <a:t> 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ko-KR" altLang="en-US" sz="1400">
                  <a:solidFill>
                    <a:schemeClr val="bg1"/>
                  </a:solidFill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</a:rPr>
                <a:t>010-5031-7101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r>
                <a:rPr lang="en-US" altLang="ko-KR" sz="1400">
                  <a:solidFill>
                    <a:schemeClr val="bg1"/>
                  </a:solidFill>
                </a:rPr>
                <a:t> https://nikkiapril.wixsite.com/-nikkiapril</a:t>
              </a: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 typeface="Arial"/>
                <a:buChar char="•"/>
                <a:tabLst>
                  <a:tab pos="810101" algn="l"/>
                </a:tabLst>
                <a:defRPr lang="ko-KR" altLang="en-US"/>
              </a:pPr>
              <a:endParaRPr lang="en-US" altLang="ko-KR" sz="1200">
                <a:solidFill>
                  <a:schemeClr val="bg1"/>
                </a:solidFill>
              </a:endParaRPr>
            </a:p>
            <a:p>
              <a:pPr marL="171450" indent="-171450" eaLnBrk="1" hangingPunct="1">
                <a:lnSpc>
                  <a:spcPct val="150000"/>
                </a:lnSpc>
                <a:spcBef>
                  <a:spcPct val="0"/>
                </a:spcBef>
                <a:buFontTx/>
                <a:buChar char="-"/>
                <a:tabLst>
                  <a:tab pos="810101" algn="l"/>
                </a:tabLst>
                <a:defRPr lang="ko-KR" altLang="en-US"/>
              </a:pPr>
              <a:endParaRPr lang="en-US" altLang="ko-KR" sz="400">
                <a:solidFill>
                  <a:schemeClr val="bg1"/>
                </a:solidFill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>
            <a:xfrm>
              <a:off x="5232503" y="1209791"/>
              <a:ext cx="7063426" cy="386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b="1">
                  <a:solidFill>
                    <a:schemeClr val="bg1"/>
                  </a:solidFill>
                </a:rPr>
                <a:t>BORA LEE</a:t>
              </a:r>
            </a:p>
          </p:txBody>
        </p:sp>
      </p:grpSp>
      <p:pic>
        <p:nvPicPr>
          <p:cNvPr id="10" name="그림 9" descr="이보라.jp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520" y="1772816"/>
            <a:ext cx="1563824" cy="20873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 Box 7"/>
          <p:cNvSpPr txBox="1">
            <a:spLocks noChangeArrowheads="1"/>
          </p:cNvSpPr>
          <p:nvPr/>
        </p:nvSpPr>
        <p:spPr>
          <a:xfrm>
            <a:off x="359532" y="4149080"/>
            <a:ext cx="4932548" cy="181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/>
              <a:buChar char="•"/>
              <a:defRPr sz="3200">
                <a:solidFill>
                  <a:schemeClr val="tx1"/>
                </a:solidFill>
                <a:latin typeface="맑은 고딕"/>
                <a:ea typeface="맑은 고딕"/>
              </a:defRPr>
            </a:lvl1pPr>
            <a:lvl2pPr marL="742950" indent="-285750" latinLnBrk="1">
              <a:spcBef>
                <a:spcPct val="20000"/>
              </a:spcBef>
              <a:buFont typeface="Arial"/>
              <a:buChar char="–"/>
              <a:defRPr sz="2800">
                <a:solidFill>
                  <a:schemeClr val="tx1"/>
                </a:solidFill>
                <a:latin typeface="맑은 고딕"/>
                <a:ea typeface="맑은 고딕"/>
              </a:defRPr>
            </a:lvl2pPr>
            <a:lvl3pPr marL="1143000" indent="-228600" latinLnBrk="1">
              <a:spcBef>
                <a:spcPct val="200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맑은 고딕"/>
                <a:ea typeface="맑은 고딕"/>
              </a:defRPr>
            </a:lvl3pPr>
            <a:lvl4pPr marL="1600200" indent="-228600" latinLnBrk="1">
              <a:spcBef>
                <a:spcPct val="20000"/>
              </a:spcBef>
              <a:buFont typeface="Arial"/>
              <a:buChar char="–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4pPr>
            <a:lvl5pPr marL="2057400" indent="-228600" latinLnBrk="1">
              <a:spcBef>
                <a:spcPct val="20000"/>
              </a:spcBef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/>
              <a:buChar char="»"/>
              <a:defRPr sz="2000">
                <a:solidFill>
                  <a:schemeClr val="tx1"/>
                </a:solidFill>
                <a:latin typeface="맑은 고딕"/>
                <a:ea typeface="맑은 고딕"/>
              </a:defRPr>
            </a:lvl9pPr>
          </a:lstStyle>
          <a:p>
            <a:pPr marL="171450" indent="-171450" algn="ctr" eaLnBrk="1" hangingPunct="1">
              <a:lnSpc>
                <a:spcPct val="200000"/>
              </a:lnSpc>
              <a:spcBef>
                <a:spcPct val="0"/>
              </a:spcBef>
              <a:buFontTx/>
              <a:buChar char="-"/>
              <a:tabLst>
                <a:tab pos="810101" algn="l"/>
              </a:tabLst>
              <a:defRPr lang="ko-KR" altLang="en-US"/>
            </a:pPr>
            <a:endParaRPr lang="en-US" altLang="ko-KR" sz="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1800">
                <a:solidFill>
                  <a:schemeClr val="bg1"/>
                </a:solidFill>
              </a:rPr>
              <a:t>Completion of eGovFrameWork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1800">
                <a:solidFill>
                  <a:schemeClr val="bg1"/>
                </a:solidFill>
              </a:rPr>
              <a:t>Web Application Course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buNone/>
              <a:defRPr lang="ko-KR" altLang="en-US"/>
            </a:pPr>
            <a:r>
              <a:rPr lang="en-US" altLang="ko-KR" sz="1800">
                <a:solidFill>
                  <a:schemeClr val="bg1"/>
                </a:solidFill>
              </a:rPr>
              <a:t>(Jan.16,2017 - Aug.8, 2017)</a:t>
            </a:r>
          </a:p>
          <a:p>
            <a:pPr marL="171450" indent="-171450" algn="ctr" eaLnBrk="1" hangingPunct="1">
              <a:lnSpc>
                <a:spcPct val="150000"/>
              </a:lnSpc>
              <a:spcBef>
                <a:spcPct val="0"/>
              </a:spcBef>
              <a:buFont typeface="Arial"/>
              <a:buChar char="•"/>
              <a:defRPr lang="ko-KR" altLang="en-US"/>
            </a:pPr>
            <a:endParaRPr lang="en-US" altLang="ko-KR" sz="1200">
              <a:solidFill>
                <a:schemeClr val="bg1"/>
              </a:solidFill>
            </a:endParaRPr>
          </a:p>
          <a:p>
            <a:pPr marL="171450" indent="-171450" algn="ctr" eaLnBrk="1" hangingPunct="1">
              <a:lnSpc>
                <a:spcPct val="150000"/>
              </a:lnSpc>
              <a:spcBef>
                <a:spcPct val="0"/>
              </a:spcBef>
              <a:buFontTx/>
              <a:buChar char="-"/>
              <a:tabLst>
                <a:tab pos="810101" algn="l"/>
              </a:tabLst>
              <a:defRPr lang="ko-KR" altLang="en-US"/>
            </a:pPr>
            <a:endParaRPr lang="en-US" altLang="ko-KR" sz="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직사각형 1"/>
          <p:cNvSpPr/>
          <p:nvPr/>
        </p:nvSpPr>
        <p:spPr>
          <a:xfrm>
            <a:off x="4530" y="379756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-1"/>
            <a:ext cx="2123452" cy="343233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-9970" y="1257290"/>
            <a:ext cx="915397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300" dirty="0">
                <a:solidFill>
                  <a:schemeClr val="bg1"/>
                </a:solidFill>
              </a:rPr>
              <a:t>SOURCE CODE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SMART TRASH BIN</a:t>
            </a: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254483"/>
            <a:ext cx="3089610" cy="28253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3" y="2287464"/>
            <a:ext cx="3363603" cy="283563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grpSp>
        <p:nvGrpSpPr>
          <p:cNvPr id="2" name="그룹 13"/>
          <p:cNvGrpSpPr/>
          <p:nvPr/>
        </p:nvGrpSpPr>
        <p:grpSpPr>
          <a:xfrm>
            <a:off x="844393" y="5096255"/>
            <a:ext cx="1582773" cy="938206"/>
            <a:chOff x="4773869" y="2503987"/>
            <a:chExt cx="2109128" cy="938497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69" y="2503987"/>
              <a:ext cx="575925" cy="575502"/>
              <a:chOff x="4860032" y="2997514"/>
              <a:chExt cx="575925" cy="575502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1</a:t>
                </a:r>
                <a:endParaRPr lang="ko-KR" altLang="en-US" sz="2800" b="1"/>
              </a:p>
            </p:txBody>
          </p:sp>
          <p:sp>
            <p:nvSpPr>
              <p:cNvPr id="84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5032464" y="3072488"/>
              <a:ext cx="1850533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 dirty="0">
                  <a:solidFill>
                    <a:schemeClr val="bg1"/>
                  </a:solidFill>
                </a:rPr>
                <a:t>Defining tools</a:t>
              </a: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055440" y="6040220"/>
            <a:ext cx="36519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Define servo object for servo motor and 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trigger/echo pin for ultrasonic sensor.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Serial monitor shows its distance per second.</a:t>
            </a:r>
          </a:p>
        </p:txBody>
      </p:sp>
      <p:grpSp>
        <p:nvGrpSpPr>
          <p:cNvPr id="4" name="그룹 13"/>
          <p:cNvGrpSpPr/>
          <p:nvPr/>
        </p:nvGrpSpPr>
        <p:grpSpPr>
          <a:xfrm>
            <a:off x="4956218" y="5095697"/>
            <a:ext cx="1312967" cy="938212"/>
            <a:chOff x="4773870" y="2503981"/>
            <a:chExt cx="1749596" cy="938503"/>
          </a:xfrm>
        </p:grpSpPr>
        <p:grpSp>
          <p:nvGrpSpPr>
            <p:cNvPr id="5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2</a:t>
                </a:r>
                <a:endParaRPr lang="ko-KR" altLang="en-US" sz="2800" b="1"/>
              </a:p>
            </p:txBody>
          </p:sp>
          <p:sp>
            <p:nvSpPr>
              <p:cNvPr id="92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5032480" y="3072482"/>
              <a:ext cx="1490986" cy="36944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 dirty="0">
                  <a:solidFill>
                    <a:schemeClr val="bg1"/>
                  </a:solidFill>
                </a:rPr>
                <a:t>Loop logic</a:t>
              </a:r>
              <a:endParaRPr lang="ko-KR" altLang="en-US" b="1" spc="-149" dirty="0">
                <a:solidFill>
                  <a:schemeClr val="bg1"/>
                </a:solidFill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675188" y="6039664"/>
            <a:ext cx="3326552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- Functions to activate 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servo motor and sensor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And serial monitor to show current distance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Between sensor and movement.</a:t>
            </a:r>
          </a:p>
        </p:txBody>
      </p:sp>
      <p:sp>
        <p:nvSpPr>
          <p:cNvPr id="25" name="자유형 13">
            <a:extLst>
              <a:ext uri="{FF2B5EF4-FFF2-40B4-BE49-F238E27FC236}">
                <a16:creationId xmlns:a16="http://schemas.microsoft.com/office/drawing/2014/main" id="{256CFCC0-D7F9-4F9E-A37E-D2A0A3A5D025}"/>
              </a:ext>
            </a:extLst>
          </p:cNvPr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36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964" y="2208787"/>
            <a:ext cx="2532200" cy="2575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844396" y="4789889"/>
            <a:ext cx="2539461" cy="938212"/>
            <a:chOff x="4773870" y="2503981"/>
            <a:chExt cx="3383963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1"/>
              <a:chOff x="4860032" y="2997514"/>
              <a:chExt cx="575925" cy="575501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89" y="3049795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3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73" y="3072483"/>
              <a:ext cx="3125360" cy="36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 dirty="0">
                  <a:solidFill>
                    <a:schemeClr val="bg1"/>
                  </a:solidFill>
                </a:rPr>
                <a:t>Business Logic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071639" y="5846563"/>
            <a:ext cx="333617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Created logic to operate servo motor and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Ultrasonic sensor with If statement.</a:t>
            </a: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AF7FD8EC-B18D-45EB-82CF-8A130F8FE4EC}"/>
              </a:ext>
            </a:extLst>
          </p:cNvPr>
          <p:cNvSpPr/>
          <p:nvPr/>
        </p:nvSpPr>
        <p:spPr>
          <a:xfrm>
            <a:off x="4530" y="379756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9E81C4-9F05-4789-BB42-E18C31189F72}"/>
              </a:ext>
            </a:extLst>
          </p:cNvPr>
          <p:cNvSpPr txBox="1"/>
          <p:nvPr/>
        </p:nvSpPr>
        <p:spPr>
          <a:xfrm>
            <a:off x="-9970" y="1257290"/>
            <a:ext cx="915397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300" dirty="0">
                <a:solidFill>
                  <a:schemeClr val="bg1"/>
                </a:solidFill>
              </a:rPr>
              <a:t>SOURCE CODE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F4E736-E99D-4BC8-A43F-687B5FDF4933}"/>
              </a:ext>
            </a:extLst>
          </p:cNvPr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SMART TRASH BIN</a:t>
            </a:r>
          </a:p>
        </p:txBody>
      </p:sp>
      <p:sp>
        <p:nvSpPr>
          <p:cNvPr id="41" name="자유형 20">
            <a:extLst>
              <a:ext uri="{FF2B5EF4-FFF2-40B4-BE49-F238E27FC236}">
                <a16:creationId xmlns:a16="http://schemas.microsoft.com/office/drawing/2014/main" id="{A64271D9-EA6B-49F9-9A6F-D25E23C47196}"/>
              </a:ext>
            </a:extLst>
          </p:cNvPr>
          <p:cNvSpPr/>
          <p:nvPr/>
        </p:nvSpPr>
        <p:spPr>
          <a:xfrm>
            <a:off x="504332" y="-1"/>
            <a:ext cx="2123452" cy="343233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  <p:sp>
        <p:nvSpPr>
          <p:cNvPr id="42" name="자유형 13">
            <a:extLst>
              <a:ext uri="{FF2B5EF4-FFF2-40B4-BE49-F238E27FC236}">
                <a16:creationId xmlns:a16="http://schemas.microsoft.com/office/drawing/2014/main" id="{1F50683A-5F11-461B-A0C1-96B617C9DDC3}"/>
              </a:ext>
            </a:extLst>
          </p:cNvPr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81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kaoTalk_Video_20181108_1249_22_338">
            <a:hlinkClick r:id="" action="ppaction://media"/>
            <a:extLst>
              <a:ext uri="{FF2B5EF4-FFF2-40B4-BE49-F238E27FC236}">
                <a16:creationId xmlns:a16="http://schemas.microsoft.com/office/drawing/2014/main" id="{1B125920-C88E-4A71-9440-6581D1A862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829" y="2110317"/>
            <a:ext cx="3552950" cy="3078163"/>
          </a:xfrm>
          <a:prstGeom prst="rect">
            <a:avLst/>
          </a:prstGeom>
        </p:spPr>
      </p:pic>
      <p:pic>
        <p:nvPicPr>
          <p:cNvPr id="4" name="KakaoTalk_Video_20181108_1252_48_879">
            <a:hlinkClick r:id="" action="ppaction://media"/>
            <a:extLst>
              <a:ext uri="{FF2B5EF4-FFF2-40B4-BE49-F238E27FC236}">
                <a16:creationId xmlns:a16="http://schemas.microsoft.com/office/drawing/2014/main" id="{ADE4011D-DA3C-4511-BA15-A6AC3C1AE9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4088" y="2133425"/>
            <a:ext cx="2887216" cy="3078163"/>
          </a:xfrm>
          <a:prstGeom prst="rect">
            <a:avLst/>
          </a:prstGeom>
        </p:spPr>
      </p:pic>
      <p:sp>
        <p:nvSpPr>
          <p:cNvPr id="72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2" name="그룹 13"/>
          <p:cNvGrpSpPr/>
          <p:nvPr/>
        </p:nvGrpSpPr>
        <p:grpSpPr>
          <a:xfrm>
            <a:off x="205925" y="4863957"/>
            <a:ext cx="2539461" cy="938212"/>
            <a:chOff x="4773870" y="2503981"/>
            <a:chExt cx="3383963" cy="938503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1"/>
              <a:chOff x="4860032" y="2997514"/>
              <a:chExt cx="575925" cy="575501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89" y="3049795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 dirty="0">
                    <a:solidFill>
                      <a:schemeClr val="bg1"/>
                    </a:solidFill>
                  </a:rPr>
                  <a:t>4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73" y="3072483"/>
              <a:ext cx="3125360" cy="3694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 dirty="0">
                  <a:solidFill>
                    <a:schemeClr val="bg1"/>
                  </a:solidFill>
                </a:rPr>
                <a:t>Video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422023" y="5867863"/>
            <a:ext cx="521488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171450" lvl="0" indent="-171450">
              <a:buFontTx/>
              <a:buChar char="-"/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It opens up as the ultrasonic sensor senses movement within 10cm</a:t>
            </a:r>
          </a:p>
          <a:p>
            <a:pPr lvl="0">
              <a:defRPr lang="ko-KR" altLang="en-US"/>
            </a:pPr>
            <a:r>
              <a:rPr lang="en-US" altLang="ko-KR" sz="1200" dirty="0">
                <a:solidFill>
                  <a:schemeClr val="bg1"/>
                </a:solidFill>
              </a:rPr>
              <a:t>and closes after few seconds.</a:t>
            </a:r>
          </a:p>
        </p:txBody>
      </p:sp>
      <p:sp>
        <p:nvSpPr>
          <p:cNvPr id="26" name="직사각형 1">
            <a:extLst>
              <a:ext uri="{FF2B5EF4-FFF2-40B4-BE49-F238E27FC236}">
                <a16:creationId xmlns:a16="http://schemas.microsoft.com/office/drawing/2014/main" id="{AF7FD8EC-B18D-45EB-82CF-8A130F8FE4EC}"/>
              </a:ext>
            </a:extLst>
          </p:cNvPr>
          <p:cNvSpPr/>
          <p:nvPr/>
        </p:nvSpPr>
        <p:spPr>
          <a:xfrm>
            <a:off x="4530" y="379756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9E81C4-9F05-4789-BB42-E18C31189F72}"/>
              </a:ext>
            </a:extLst>
          </p:cNvPr>
          <p:cNvSpPr txBox="1"/>
          <p:nvPr/>
        </p:nvSpPr>
        <p:spPr>
          <a:xfrm>
            <a:off x="-9970" y="1257290"/>
            <a:ext cx="915397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300" dirty="0">
                <a:solidFill>
                  <a:schemeClr val="bg1"/>
                </a:solidFill>
              </a:rPr>
              <a:t>video</a:t>
            </a:r>
            <a:endParaRPr lang="ko-KR" altLang="en-US" sz="13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F4E736-E99D-4BC8-A43F-687B5FDF4933}"/>
              </a:ext>
            </a:extLst>
          </p:cNvPr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 dirty="0">
                <a:solidFill>
                  <a:schemeClr val="bg1"/>
                </a:solidFill>
              </a:rPr>
              <a:t>SMART TRASH BIN</a:t>
            </a:r>
          </a:p>
        </p:txBody>
      </p:sp>
      <p:sp>
        <p:nvSpPr>
          <p:cNvPr id="41" name="자유형 20">
            <a:extLst>
              <a:ext uri="{FF2B5EF4-FFF2-40B4-BE49-F238E27FC236}">
                <a16:creationId xmlns:a16="http://schemas.microsoft.com/office/drawing/2014/main" id="{A64271D9-EA6B-49F9-9A6F-D25E23C47196}"/>
              </a:ext>
            </a:extLst>
          </p:cNvPr>
          <p:cNvSpPr/>
          <p:nvPr/>
        </p:nvSpPr>
        <p:spPr>
          <a:xfrm>
            <a:off x="504332" y="-1"/>
            <a:ext cx="2123452" cy="343233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  <p:sp>
        <p:nvSpPr>
          <p:cNvPr id="42" name="자유형 13">
            <a:extLst>
              <a:ext uri="{FF2B5EF4-FFF2-40B4-BE49-F238E27FC236}">
                <a16:creationId xmlns:a16="http://schemas.microsoft.com/office/drawing/2014/main" id="{1F50683A-5F11-461B-A0C1-96B617C9DDC3}"/>
              </a:ext>
            </a:extLst>
          </p:cNvPr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dirty="0"/>
              <a:t>Smart Trash Bin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196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1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988840"/>
            <a:ext cx="9144000" cy="316835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4449" y="2960948"/>
            <a:ext cx="8799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800" b="1" dirty="0">
                <a:solidFill>
                  <a:schemeClr val="bg1"/>
                </a:solidFill>
              </a:rPr>
              <a:t>Thank You For Reading!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1988840"/>
            <a:ext cx="9144000" cy="3168352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92080" y="188640"/>
            <a:ext cx="1167574" cy="90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70033" algn="l"/>
                <a:tab pos="360045" algn="l"/>
              </a:tabLst>
              <a:defRPr lang="ko-KR" altLang="en-US"/>
            </a:pPr>
            <a:r>
              <a:rPr lang="en-US" altLang="ko-KR" sz="5400" b="1" i="1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01</a:t>
            </a:r>
            <a:endParaRPr lang="ko-KR" altLang="en-US" sz="4800" b="1" i="1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grpSp>
        <p:nvGrpSpPr>
          <p:cNvPr id="20" name="그룹 9"/>
          <p:cNvGrpSpPr/>
          <p:nvPr/>
        </p:nvGrpSpPr>
        <p:grpSpPr>
          <a:xfrm>
            <a:off x="6411936" y="6165304"/>
            <a:ext cx="1296169" cy="463635"/>
            <a:chOff x="3671888" y="6038784"/>
            <a:chExt cx="1800225" cy="463635"/>
          </a:xfrm>
        </p:grpSpPr>
        <p:sp>
          <p:nvSpPr>
            <p:cNvPr id="21" name="Text Box 9"/>
            <p:cNvSpPr txBox="1">
              <a:spLocks noChangeArrowheads="1"/>
            </p:cNvSpPr>
            <p:nvPr/>
          </p:nvSpPr>
          <p:spPr>
            <a:xfrm>
              <a:off x="3671888" y="6038784"/>
              <a:ext cx="1800225" cy="290512"/>
            </a:xfrm>
            <a:prstGeom prst="rect">
              <a:avLst/>
            </a:prstGeom>
            <a:noFill/>
            <a:ln>
              <a:noFill/>
            </a:ln>
          </p:spPr>
          <p:txBody>
            <a:bodyPr wrap="none"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sz="1050" b="1">
                  <a:solidFill>
                    <a:schemeClr val="bg1"/>
                  </a:solidFill>
                </a:rPr>
                <a:t>Bizforms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>
            <a:xfrm>
              <a:off x="3671888" y="6215082"/>
              <a:ext cx="1800225" cy="28733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latinLnBrk="1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latinLnBrk="1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latinLnBrk="1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latinLnBrk="1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latinLnBrk="1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  <a:defRPr lang="ko-KR" altLang="en-US"/>
              </a:pPr>
              <a:r>
                <a:rPr lang="en-US" altLang="ko-KR" sz="900">
                  <a:solidFill>
                    <a:schemeClr val="bg1"/>
                  </a:solidFill>
                  <a:cs typeface="Arial"/>
                </a:rPr>
                <a:t>www.bizforms.co.kr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44449" y="2505090"/>
            <a:ext cx="8799551" cy="636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MID PROJECT</a:t>
            </a:r>
            <a:r>
              <a:rPr lang="ko-KR" altLang="en-US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– Car Rental System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552" y="3609020"/>
            <a:ext cx="5256584" cy="36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 April 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10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, 2017 ~ April 28, 201</a:t>
            </a:r>
            <a:r>
              <a:rPr lang="ko-KR" altLang="en-US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7</a:t>
            </a: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(About 2 weeks)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376" y="4077072"/>
            <a:ext cx="8364760" cy="359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>
                <a:solidFill>
                  <a:schemeClr val="bg1"/>
                </a:solidFill>
                <a:latin typeface="맑은 고딕"/>
                <a:ea typeface="맑은 고딕"/>
                <a:cs typeface="+mn-cs"/>
              </a:rPr>
              <a:t>Four members were participating to develop Car Rental System using JavaFx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507198" y="1628800"/>
            <a:ext cx="720000" cy="720000"/>
            <a:chOff x="5208588" y="-1658938"/>
            <a:chExt cx="1625601" cy="1516063"/>
          </a:xfrm>
          <a:solidFill>
            <a:srgbClr val="2980B9"/>
          </a:solidFill>
        </p:grpSpPr>
        <p:sp>
          <p:nvSpPr>
            <p:cNvPr id="16" name="Freeform 5"/>
            <p:cNvSpPr/>
            <p:nvPr/>
          </p:nvSpPr>
          <p:spPr>
            <a:xfrm>
              <a:off x="5208588" y="-750888"/>
              <a:ext cx="1057275" cy="606425"/>
            </a:xfrm>
            <a:custGeom>
              <a:avLst/>
              <a:gdLst>
                <a:gd name="T0" fmla="*/ 3925 w 3996"/>
                <a:gd name="T1" fmla="*/ 340 h 2297"/>
                <a:gd name="T2" fmla="*/ 3797 w 3996"/>
                <a:gd name="T3" fmla="*/ 242 h 2297"/>
                <a:gd name="T4" fmla="*/ 3381 w 3996"/>
                <a:gd name="T5" fmla="*/ 17 h 2297"/>
                <a:gd name="T6" fmla="*/ 2887 w 3996"/>
                <a:gd name="T7" fmla="*/ 1482 h 2297"/>
                <a:gd name="T8" fmla="*/ 2614 w 3996"/>
                <a:gd name="T9" fmla="*/ 1087 h 2297"/>
                <a:gd name="T10" fmla="*/ 2725 w 3996"/>
                <a:gd name="T11" fmla="*/ 914 h 2297"/>
                <a:gd name="T12" fmla="*/ 2802 w 3996"/>
                <a:gd name="T13" fmla="*/ 730 h 2297"/>
                <a:gd name="T14" fmla="*/ 2815 w 3996"/>
                <a:gd name="T15" fmla="*/ 596 h 2297"/>
                <a:gd name="T16" fmla="*/ 2780 w 3996"/>
                <a:gd name="T17" fmla="*/ 501 h 2297"/>
                <a:gd name="T18" fmla="*/ 2713 w 3996"/>
                <a:gd name="T19" fmla="*/ 439 h 2297"/>
                <a:gd name="T20" fmla="*/ 2633 w 3996"/>
                <a:gd name="T21" fmla="*/ 403 h 2297"/>
                <a:gd name="T22" fmla="*/ 2507 w 3996"/>
                <a:gd name="T23" fmla="*/ 382 h 2297"/>
                <a:gd name="T24" fmla="*/ 2487 w 3996"/>
                <a:gd name="T25" fmla="*/ 382 h 2297"/>
                <a:gd name="T26" fmla="*/ 2485 w 3996"/>
                <a:gd name="T27" fmla="*/ 382 h 2297"/>
                <a:gd name="T28" fmla="*/ 2482 w 3996"/>
                <a:gd name="T29" fmla="*/ 382 h 2297"/>
                <a:gd name="T30" fmla="*/ 2461 w 3996"/>
                <a:gd name="T31" fmla="*/ 382 h 2297"/>
                <a:gd name="T32" fmla="*/ 2336 w 3996"/>
                <a:gd name="T33" fmla="*/ 403 h 2297"/>
                <a:gd name="T34" fmla="*/ 2256 w 3996"/>
                <a:gd name="T35" fmla="*/ 439 h 2297"/>
                <a:gd name="T36" fmla="*/ 2189 w 3996"/>
                <a:gd name="T37" fmla="*/ 501 h 2297"/>
                <a:gd name="T38" fmla="*/ 2154 w 3996"/>
                <a:gd name="T39" fmla="*/ 596 h 2297"/>
                <a:gd name="T40" fmla="*/ 2166 w 3996"/>
                <a:gd name="T41" fmla="*/ 730 h 2297"/>
                <a:gd name="T42" fmla="*/ 2243 w 3996"/>
                <a:gd name="T43" fmla="*/ 914 h 2297"/>
                <a:gd name="T44" fmla="*/ 2355 w 3996"/>
                <a:gd name="T45" fmla="*/ 1087 h 2297"/>
                <a:gd name="T46" fmla="*/ 2082 w 3996"/>
                <a:gd name="T47" fmla="*/ 1482 h 2297"/>
                <a:gd name="T48" fmla="*/ 1568 w 3996"/>
                <a:gd name="T49" fmla="*/ 30 h 2297"/>
                <a:gd name="T50" fmla="*/ 1137 w 3996"/>
                <a:gd name="T51" fmla="*/ 257 h 2297"/>
                <a:gd name="T52" fmla="*/ 753 w 3996"/>
                <a:gd name="T53" fmla="*/ 426 h 2297"/>
                <a:gd name="T54" fmla="*/ 580 w 3996"/>
                <a:gd name="T55" fmla="*/ 493 h 2297"/>
                <a:gd name="T56" fmla="*/ 377 w 3996"/>
                <a:gd name="T57" fmla="*/ 607 h 2297"/>
                <a:gd name="T58" fmla="*/ 228 w 3996"/>
                <a:gd name="T59" fmla="*/ 752 h 2297"/>
                <a:gd name="T60" fmla="*/ 127 w 3996"/>
                <a:gd name="T61" fmla="*/ 930 h 2297"/>
                <a:gd name="T62" fmla="*/ 61 w 3996"/>
                <a:gd name="T63" fmla="*/ 1144 h 2297"/>
                <a:gd name="T64" fmla="*/ 25 w 3996"/>
                <a:gd name="T65" fmla="*/ 1395 h 2297"/>
                <a:gd name="T66" fmla="*/ 3 w 3996"/>
                <a:gd name="T67" fmla="*/ 1925 h 2297"/>
                <a:gd name="T68" fmla="*/ 2482 w 3996"/>
                <a:gd name="T69" fmla="*/ 2297 h 2297"/>
                <a:gd name="T70" fmla="*/ 3996 w 3996"/>
                <a:gd name="T71" fmla="*/ 2297 h 2297"/>
                <a:gd name="T72" fmla="*/ 3954 w 3996"/>
                <a:gd name="T73" fmla="*/ 2212 h 2297"/>
                <a:gd name="T74" fmla="*/ 3928 w 3996"/>
                <a:gd name="T75" fmla="*/ 2086 h 2297"/>
                <a:gd name="T76" fmla="*/ 3927 w 3996"/>
                <a:gd name="T77" fmla="*/ 375 h 2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96" h="2297">
                  <a:moveTo>
                    <a:pt x="3925" y="375"/>
                  </a:moveTo>
                  <a:lnTo>
                    <a:pt x="3925" y="340"/>
                  </a:lnTo>
                  <a:lnTo>
                    <a:pt x="3930" y="304"/>
                  </a:lnTo>
                  <a:lnTo>
                    <a:pt x="3797" y="242"/>
                  </a:lnTo>
                  <a:lnTo>
                    <a:pt x="3584" y="133"/>
                  </a:lnTo>
                  <a:lnTo>
                    <a:pt x="3381" y="17"/>
                  </a:lnTo>
                  <a:lnTo>
                    <a:pt x="3355" y="0"/>
                  </a:lnTo>
                  <a:lnTo>
                    <a:pt x="2887" y="1482"/>
                  </a:lnTo>
                  <a:lnTo>
                    <a:pt x="2823" y="1683"/>
                  </a:lnTo>
                  <a:lnTo>
                    <a:pt x="2614" y="1087"/>
                  </a:lnTo>
                  <a:lnTo>
                    <a:pt x="2657" y="1026"/>
                  </a:lnTo>
                  <a:lnTo>
                    <a:pt x="2725" y="914"/>
                  </a:lnTo>
                  <a:lnTo>
                    <a:pt x="2773" y="816"/>
                  </a:lnTo>
                  <a:lnTo>
                    <a:pt x="2802" y="730"/>
                  </a:lnTo>
                  <a:lnTo>
                    <a:pt x="2815" y="657"/>
                  </a:lnTo>
                  <a:lnTo>
                    <a:pt x="2815" y="596"/>
                  </a:lnTo>
                  <a:lnTo>
                    <a:pt x="2802" y="544"/>
                  </a:lnTo>
                  <a:lnTo>
                    <a:pt x="2780" y="501"/>
                  </a:lnTo>
                  <a:lnTo>
                    <a:pt x="2750" y="466"/>
                  </a:lnTo>
                  <a:lnTo>
                    <a:pt x="2713" y="439"/>
                  </a:lnTo>
                  <a:lnTo>
                    <a:pt x="2673" y="418"/>
                  </a:lnTo>
                  <a:lnTo>
                    <a:pt x="2633" y="403"/>
                  </a:lnTo>
                  <a:lnTo>
                    <a:pt x="2573" y="389"/>
                  </a:lnTo>
                  <a:lnTo>
                    <a:pt x="2507" y="382"/>
                  </a:lnTo>
                  <a:lnTo>
                    <a:pt x="2487" y="382"/>
                  </a:lnTo>
                  <a:lnTo>
                    <a:pt x="2487" y="382"/>
                  </a:lnTo>
                  <a:lnTo>
                    <a:pt x="2486" y="382"/>
                  </a:lnTo>
                  <a:lnTo>
                    <a:pt x="2485" y="382"/>
                  </a:lnTo>
                  <a:lnTo>
                    <a:pt x="2484" y="382"/>
                  </a:lnTo>
                  <a:lnTo>
                    <a:pt x="2482" y="382"/>
                  </a:lnTo>
                  <a:lnTo>
                    <a:pt x="2482" y="382"/>
                  </a:lnTo>
                  <a:lnTo>
                    <a:pt x="2461" y="382"/>
                  </a:lnTo>
                  <a:lnTo>
                    <a:pt x="2396" y="389"/>
                  </a:lnTo>
                  <a:lnTo>
                    <a:pt x="2336" y="403"/>
                  </a:lnTo>
                  <a:lnTo>
                    <a:pt x="2295" y="418"/>
                  </a:lnTo>
                  <a:lnTo>
                    <a:pt x="2256" y="439"/>
                  </a:lnTo>
                  <a:lnTo>
                    <a:pt x="2219" y="466"/>
                  </a:lnTo>
                  <a:lnTo>
                    <a:pt x="2189" y="501"/>
                  </a:lnTo>
                  <a:lnTo>
                    <a:pt x="2166" y="544"/>
                  </a:lnTo>
                  <a:lnTo>
                    <a:pt x="2154" y="596"/>
                  </a:lnTo>
                  <a:lnTo>
                    <a:pt x="2153" y="657"/>
                  </a:lnTo>
                  <a:lnTo>
                    <a:pt x="2166" y="730"/>
                  </a:lnTo>
                  <a:lnTo>
                    <a:pt x="2196" y="816"/>
                  </a:lnTo>
                  <a:lnTo>
                    <a:pt x="2243" y="914"/>
                  </a:lnTo>
                  <a:lnTo>
                    <a:pt x="2312" y="1026"/>
                  </a:lnTo>
                  <a:lnTo>
                    <a:pt x="2355" y="1087"/>
                  </a:lnTo>
                  <a:lnTo>
                    <a:pt x="2145" y="1683"/>
                  </a:lnTo>
                  <a:lnTo>
                    <a:pt x="2082" y="1482"/>
                  </a:lnTo>
                  <a:lnTo>
                    <a:pt x="1613" y="0"/>
                  </a:lnTo>
                  <a:lnTo>
                    <a:pt x="1568" y="30"/>
                  </a:lnTo>
                  <a:lnTo>
                    <a:pt x="1290" y="182"/>
                  </a:lnTo>
                  <a:lnTo>
                    <a:pt x="1137" y="257"/>
                  </a:lnTo>
                  <a:lnTo>
                    <a:pt x="958" y="340"/>
                  </a:lnTo>
                  <a:lnTo>
                    <a:pt x="753" y="426"/>
                  </a:lnTo>
                  <a:lnTo>
                    <a:pt x="642" y="469"/>
                  </a:lnTo>
                  <a:lnTo>
                    <a:pt x="580" y="493"/>
                  </a:lnTo>
                  <a:lnTo>
                    <a:pt x="471" y="546"/>
                  </a:lnTo>
                  <a:lnTo>
                    <a:pt x="377" y="607"/>
                  </a:lnTo>
                  <a:lnTo>
                    <a:pt x="296" y="675"/>
                  </a:lnTo>
                  <a:lnTo>
                    <a:pt x="228" y="752"/>
                  </a:lnTo>
                  <a:lnTo>
                    <a:pt x="172" y="837"/>
                  </a:lnTo>
                  <a:lnTo>
                    <a:pt x="127" y="930"/>
                  </a:lnTo>
                  <a:lnTo>
                    <a:pt x="89" y="1033"/>
                  </a:lnTo>
                  <a:lnTo>
                    <a:pt x="61" y="1144"/>
                  </a:lnTo>
                  <a:lnTo>
                    <a:pt x="40" y="1265"/>
                  </a:lnTo>
                  <a:lnTo>
                    <a:pt x="25" y="1395"/>
                  </a:lnTo>
                  <a:lnTo>
                    <a:pt x="15" y="1536"/>
                  </a:lnTo>
                  <a:lnTo>
                    <a:pt x="3" y="1925"/>
                  </a:lnTo>
                  <a:lnTo>
                    <a:pt x="0" y="2297"/>
                  </a:lnTo>
                  <a:lnTo>
                    <a:pt x="2482" y="2297"/>
                  </a:lnTo>
                  <a:lnTo>
                    <a:pt x="2489" y="2297"/>
                  </a:lnTo>
                  <a:lnTo>
                    <a:pt x="3996" y="2297"/>
                  </a:lnTo>
                  <a:lnTo>
                    <a:pt x="3980" y="2270"/>
                  </a:lnTo>
                  <a:lnTo>
                    <a:pt x="3954" y="2212"/>
                  </a:lnTo>
                  <a:lnTo>
                    <a:pt x="3937" y="2150"/>
                  </a:lnTo>
                  <a:lnTo>
                    <a:pt x="3928" y="2086"/>
                  </a:lnTo>
                  <a:lnTo>
                    <a:pt x="3927" y="2052"/>
                  </a:lnTo>
                  <a:lnTo>
                    <a:pt x="3927" y="375"/>
                  </a:lnTo>
                  <a:lnTo>
                    <a:pt x="3925" y="3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7" name="Freeform 6"/>
            <p:cNvSpPr>
              <a:spLocks noEditPoints="1"/>
            </p:cNvSpPr>
            <p:nvPr/>
          </p:nvSpPr>
          <p:spPr>
            <a:xfrm>
              <a:off x="6305551" y="-892175"/>
              <a:ext cx="528638" cy="749300"/>
            </a:xfrm>
            <a:custGeom>
              <a:avLst/>
              <a:gdLst>
                <a:gd name="T0" fmla="*/ 1935 w 1998"/>
                <a:gd name="T1" fmla="*/ 110 h 2827"/>
                <a:gd name="T2" fmla="*/ 1808 w 1998"/>
                <a:gd name="T3" fmla="*/ 30 h 2827"/>
                <a:gd name="T4" fmla="*/ 1617 w 1998"/>
                <a:gd name="T5" fmla="*/ 0 h 2827"/>
                <a:gd name="T6" fmla="*/ 1425 w 1998"/>
                <a:gd name="T7" fmla="*/ 17 h 2827"/>
                <a:gd name="T8" fmla="*/ 1088 w 1998"/>
                <a:gd name="T9" fmla="*/ 118 h 2827"/>
                <a:gd name="T10" fmla="*/ 990 w 1998"/>
                <a:gd name="T11" fmla="*/ 160 h 2827"/>
                <a:gd name="T12" fmla="*/ 878 w 1998"/>
                <a:gd name="T13" fmla="*/ 95 h 2827"/>
                <a:gd name="T14" fmla="*/ 728 w 1998"/>
                <a:gd name="T15" fmla="*/ 95 h 2827"/>
                <a:gd name="T16" fmla="*/ 616 w 1998"/>
                <a:gd name="T17" fmla="*/ 160 h 2827"/>
                <a:gd name="T18" fmla="*/ 41 w 1998"/>
                <a:gd name="T19" fmla="*/ 737 h 2827"/>
                <a:gd name="T20" fmla="*/ 0 w 1998"/>
                <a:gd name="T21" fmla="*/ 904 h 2827"/>
                <a:gd name="T22" fmla="*/ 10 w 1998"/>
                <a:gd name="T23" fmla="*/ 2656 h 2827"/>
                <a:gd name="T24" fmla="*/ 88 w 1998"/>
                <a:gd name="T25" fmla="*/ 2772 h 2827"/>
                <a:gd name="T26" fmla="*/ 218 w 1998"/>
                <a:gd name="T27" fmla="*/ 2827 h 2827"/>
                <a:gd name="T28" fmla="*/ 1384 w 1998"/>
                <a:gd name="T29" fmla="*/ 2827 h 2827"/>
                <a:gd name="T30" fmla="*/ 1515 w 1998"/>
                <a:gd name="T31" fmla="*/ 2772 h 2827"/>
                <a:gd name="T32" fmla="*/ 1593 w 1998"/>
                <a:gd name="T33" fmla="*/ 2656 h 2827"/>
                <a:gd name="T34" fmla="*/ 1603 w 1998"/>
                <a:gd name="T35" fmla="*/ 904 h 2827"/>
                <a:gd name="T36" fmla="*/ 1575 w 1998"/>
                <a:gd name="T37" fmla="*/ 766 h 2827"/>
                <a:gd name="T38" fmla="*/ 1759 w 1998"/>
                <a:gd name="T39" fmla="*/ 645 h 2827"/>
                <a:gd name="T40" fmla="*/ 1882 w 1998"/>
                <a:gd name="T41" fmla="*/ 530 h 2827"/>
                <a:gd name="T42" fmla="*/ 1986 w 1998"/>
                <a:gd name="T43" fmla="*/ 354 h 2827"/>
                <a:gd name="T44" fmla="*/ 1990 w 1998"/>
                <a:gd name="T45" fmla="*/ 207 h 2827"/>
                <a:gd name="T46" fmla="*/ 1232 w 1998"/>
                <a:gd name="T47" fmla="*/ 695 h 2827"/>
                <a:gd name="T48" fmla="*/ 997 w 1998"/>
                <a:gd name="T49" fmla="*/ 753 h 2827"/>
                <a:gd name="T50" fmla="*/ 998 w 1998"/>
                <a:gd name="T51" fmla="*/ 787 h 2827"/>
                <a:gd name="T52" fmla="*/ 953 w 1998"/>
                <a:gd name="T53" fmla="*/ 896 h 2827"/>
                <a:gd name="T54" fmla="*/ 856 w 1998"/>
                <a:gd name="T55" fmla="*/ 961 h 2827"/>
                <a:gd name="T56" fmla="*/ 775 w 1998"/>
                <a:gd name="T57" fmla="*/ 969 h 2827"/>
                <a:gd name="T58" fmla="*/ 665 w 1998"/>
                <a:gd name="T59" fmla="*/ 924 h 2827"/>
                <a:gd name="T60" fmla="*/ 601 w 1998"/>
                <a:gd name="T61" fmla="*/ 828 h 2827"/>
                <a:gd name="T62" fmla="*/ 592 w 1998"/>
                <a:gd name="T63" fmla="*/ 745 h 2827"/>
                <a:gd name="T64" fmla="*/ 638 w 1998"/>
                <a:gd name="T65" fmla="*/ 637 h 2827"/>
                <a:gd name="T66" fmla="*/ 735 w 1998"/>
                <a:gd name="T67" fmla="*/ 572 h 2827"/>
                <a:gd name="T68" fmla="*/ 820 w 1998"/>
                <a:gd name="T69" fmla="*/ 564 h 2827"/>
                <a:gd name="T70" fmla="*/ 944 w 1998"/>
                <a:gd name="T71" fmla="*/ 627 h 2827"/>
                <a:gd name="T72" fmla="*/ 1180 w 1998"/>
                <a:gd name="T73" fmla="*/ 588 h 2827"/>
                <a:gd name="T74" fmla="*/ 1354 w 1998"/>
                <a:gd name="T75" fmla="*/ 512 h 2827"/>
                <a:gd name="T76" fmla="*/ 1166 w 1998"/>
                <a:gd name="T77" fmla="*/ 305 h 2827"/>
                <a:gd name="T78" fmla="*/ 1456 w 1998"/>
                <a:gd name="T79" fmla="*/ 220 h 2827"/>
                <a:gd name="T80" fmla="*/ 1616 w 1998"/>
                <a:gd name="T81" fmla="*/ 205 h 2827"/>
                <a:gd name="T82" fmla="*/ 1765 w 1998"/>
                <a:gd name="T83" fmla="*/ 233 h 2827"/>
                <a:gd name="T84" fmla="*/ 1793 w 1998"/>
                <a:gd name="T85" fmla="*/ 268 h 2827"/>
                <a:gd name="T86" fmla="*/ 1723 w 1998"/>
                <a:gd name="T87" fmla="*/ 397 h 2827"/>
                <a:gd name="T88" fmla="*/ 1494 w 1998"/>
                <a:gd name="T89" fmla="*/ 576 h 2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98" h="2827">
                  <a:moveTo>
                    <a:pt x="1980" y="180"/>
                  </a:moveTo>
                  <a:lnTo>
                    <a:pt x="1968" y="154"/>
                  </a:lnTo>
                  <a:lnTo>
                    <a:pt x="1935" y="110"/>
                  </a:lnTo>
                  <a:lnTo>
                    <a:pt x="1903" y="81"/>
                  </a:lnTo>
                  <a:lnTo>
                    <a:pt x="1861" y="53"/>
                  </a:lnTo>
                  <a:lnTo>
                    <a:pt x="1808" y="30"/>
                  </a:lnTo>
                  <a:lnTo>
                    <a:pt x="1743" y="12"/>
                  </a:lnTo>
                  <a:lnTo>
                    <a:pt x="1664" y="2"/>
                  </a:lnTo>
                  <a:lnTo>
                    <a:pt x="1617" y="0"/>
                  </a:lnTo>
                  <a:lnTo>
                    <a:pt x="1610" y="0"/>
                  </a:lnTo>
                  <a:lnTo>
                    <a:pt x="1550" y="2"/>
                  </a:lnTo>
                  <a:lnTo>
                    <a:pt x="1425" y="17"/>
                  </a:lnTo>
                  <a:lnTo>
                    <a:pt x="1292" y="46"/>
                  </a:lnTo>
                  <a:lnTo>
                    <a:pt x="1156" y="91"/>
                  </a:lnTo>
                  <a:lnTo>
                    <a:pt x="1088" y="118"/>
                  </a:lnTo>
                  <a:lnTo>
                    <a:pt x="1039" y="139"/>
                  </a:lnTo>
                  <a:lnTo>
                    <a:pt x="991" y="161"/>
                  </a:lnTo>
                  <a:lnTo>
                    <a:pt x="990" y="160"/>
                  </a:lnTo>
                  <a:lnTo>
                    <a:pt x="970" y="142"/>
                  </a:lnTo>
                  <a:lnTo>
                    <a:pt x="925" y="114"/>
                  </a:lnTo>
                  <a:lnTo>
                    <a:pt x="878" y="95"/>
                  </a:lnTo>
                  <a:lnTo>
                    <a:pt x="828" y="85"/>
                  </a:lnTo>
                  <a:lnTo>
                    <a:pt x="778" y="85"/>
                  </a:lnTo>
                  <a:lnTo>
                    <a:pt x="728" y="95"/>
                  </a:lnTo>
                  <a:lnTo>
                    <a:pt x="679" y="114"/>
                  </a:lnTo>
                  <a:lnTo>
                    <a:pt x="635" y="142"/>
                  </a:lnTo>
                  <a:lnTo>
                    <a:pt x="616" y="160"/>
                  </a:lnTo>
                  <a:lnTo>
                    <a:pt x="105" y="655"/>
                  </a:lnTo>
                  <a:lnTo>
                    <a:pt x="80" y="680"/>
                  </a:lnTo>
                  <a:lnTo>
                    <a:pt x="41" y="737"/>
                  </a:lnTo>
                  <a:lnTo>
                    <a:pt x="15" y="802"/>
                  </a:lnTo>
                  <a:lnTo>
                    <a:pt x="1" y="869"/>
                  </a:lnTo>
                  <a:lnTo>
                    <a:pt x="0" y="904"/>
                  </a:lnTo>
                  <a:lnTo>
                    <a:pt x="0" y="2583"/>
                  </a:lnTo>
                  <a:lnTo>
                    <a:pt x="1" y="2608"/>
                  </a:lnTo>
                  <a:lnTo>
                    <a:pt x="10" y="2656"/>
                  </a:lnTo>
                  <a:lnTo>
                    <a:pt x="29" y="2700"/>
                  </a:lnTo>
                  <a:lnTo>
                    <a:pt x="55" y="2739"/>
                  </a:lnTo>
                  <a:lnTo>
                    <a:pt x="88" y="2772"/>
                  </a:lnTo>
                  <a:lnTo>
                    <a:pt x="127" y="2798"/>
                  </a:lnTo>
                  <a:lnTo>
                    <a:pt x="171" y="2817"/>
                  </a:lnTo>
                  <a:lnTo>
                    <a:pt x="218" y="2827"/>
                  </a:lnTo>
                  <a:lnTo>
                    <a:pt x="245" y="2827"/>
                  </a:lnTo>
                  <a:lnTo>
                    <a:pt x="1359" y="2827"/>
                  </a:lnTo>
                  <a:lnTo>
                    <a:pt x="1384" y="2827"/>
                  </a:lnTo>
                  <a:lnTo>
                    <a:pt x="1432" y="2817"/>
                  </a:lnTo>
                  <a:lnTo>
                    <a:pt x="1476" y="2798"/>
                  </a:lnTo>
                  <a:lnTo>
                    <a:pt x="1515" y="2772"/>
                  </a:lnTo>
                  <a:lnTo>
                    <a:pt x="1548" y="2739"/>
                  </a:lnTo>
                  <a:lnTo>
                    <a:pt x="1574" y="2700"/>
                  </a:lnTo>
                  <a:lnTo>
                    <a:pt x="1593" y="2656"/>
                  </a:lnTo>
                  <a:lnTo>
                    <a:pt x="1602" y="2608"/>
                  </a:lnTo>
                  <a:lnTo>
                    <a:pt x="1603" y="2583"/>
                  </a:lnTo>
                  <a:lnTo>
                    <a:pt x="1603" y="904"/>
                  </a:lnTo>
                  <a:lnTo>
                    <a:pt x="1602" y="869"/>
                  </a:lnTo>
                  <a:lnTo>
                    <a:pt x="1587" y="799"/>
                  </a:lnTo>
                  <a:lnTo>
                    <a:pt x="1575" y="766"/>
                  </a:lnTo>
                  <a:lnTo>
                    <a:pt x="1614" y="743"/>
                  </a:lnTo>
                  <a:lnTo>
                    <a:pt x="1691" y="695"/>
                  </a:lnTo>
                  <a:lnTo>
                    <a:pt x="1759" y="645"/>
                  </a:lnTo>
                  <a:lnTo>
                    <a:pt x="1821" y="592"/>
                  </a:lnTo>
                  <a:lnTo>
                    <a:pt x="1849" y="565"/>
                  </a:lnTo>
                  <a:lnTo>
                    <a:pt x="1882" y="530"/>
                  </a:lnTo>
                  <a:lnTo>
                    <a:pt x="1931" y="467"/>
                  </a:lnTo>
                  <a:lnTo>
                    <a:pt x="1965" y="408"/>
                  </a:lnTo>
                  <a:lnTo>
                    <a:pt x="1986" y="354"/>
                  </a:lnTo>
                  <a:lnTo>
                    <a:pt x="1996" y="304"/>
                  </a:lnTo>
                  <a:lnTo>
                    <a:pt x="1998" y="261"/>
                  </a:lnTo>
                  <a:lnTo>
                    <a:pt x="1990" y="207"/>
                  </a:lnTo>
                  <a:lnTo>
                    <a:pt x="1980" y="180"/>
                  </a:lnTo>
                  <a:close/>
                  <a:moveTo>
                    <a:pt x="1312" y="663"/>
                  </a:moveTo>
                  <a:lnTo>
                    <a:pt x="1232" y="695"/>
                  </a:lnTo>
                  <a:lnTo>
                    <a:pt x="1112" y="730"/>
                  </a:lnTo>
                  <a:lnTo>
                    <a:pt x="1035" y="747"/>
                  </a:lnTo>
                  <a:lnTo>
                    <a:pt x="997" y="753"/>
                  </a:lnTo>
                  <a:lnTo>
                    <a:pt x="998" y="760"/>
                  </a:lnTo>
                  <a:lnTo>
                    <a:pt x="999" y="766"/>
                  </a:lnTo>
                  <a:lnTo>
                    <a:pt x="998" y="787"/>
                  </a:lnTo>
                  <a:lnTo>
                    <a:pt x="990" y="827"/>
                  </a:lnTo>
                  <a:lnTo>
                    <a:pt x="975" y="863"/>
                  </a:lnTo>
                  <a:lnTo>
                    <a:pt x="953" y="896"/>
                  </a:lnTo>
                  <a:lnTo>
                    <a:pt x="925" y="923"/>
                  </a:lnTo>
                  <a:lnTo>
                    <a:pt x="892" y="945"/>
                  </a:lnTo>
                  <a:lnTo>
                    <a:pt x="856" y="961"/>
                  </a:lnTo>
                  <a:lnTo>
                    <a:pt x="816" y="969"/>
                  </a:lnTo>
                  <a:lnTo>
                    <a:pt x="795" y="969"/>
                  </a:lnTo>
                  <a:lnTo>
                    <a:pt x="775" y="969"/>
                  </a:lnTo>
                  <a:lnTo>
                    <a:pt x="735" y="961"/>
                  </a:lnTo>
                  <a:lnTo>
                    <a:pt x="699" y="945"/>
                  </a:lnTo>
                  <a:lnTo>
                    <a:pt x="665" y="924"/>
                  </a:lnTo>
                  <a:lnTo>
                    <a:pt x="638" y="896"/>
                  </a:lnTo>
                  <a:lnTo>
                    <a:pt x="616" y="864"/>
                  </a:lnTo>
                  <a:lnTo>
                    <a:pt x="601" y="828"/>
                  </a:lnTo>
                  <a:lnTo>
                    <a:pt x="592" y="787"/>
                  </a:lnTo>
                  <a:lnTo>
                    <a:pt x="592" y="766"/>
                  </a:lnTo>
                  <a:lnTo>
                    <a:pt x="592" y="745"/>
                  </a:lnTo>
                  <a:lnTo>
                    <a:pt x="600" y="706"/>
                  </a:lnTo>
                  <a:lnTo>
                    <a:pt x="616" y="670"/>
                  </a:lnTo>
                  <a:lnTo>
                    <a:pt x="638" y="637"/>
                  </a:lnTo>
                  <a:lnTo>
                    <a:pt x="665" y="610"/>
                  </a:lnTo>
                  <a:lnTo>
                    <a:pt x="698" y="588"/>
                  </a:lnTo>
                  <a:lnTo>
                    <a:pt x="735" y="572"/>
                  </a:lnTo>
                  <a:lnTo>
                    <a:pt x="774" y="564"/>
                  </a:lnTo>
                  <a:lnTo>
                    <a:pt x="795" y="563"/>
                  </a:lnTo>
                  <a:lnTo>
                    <a:pt x="820" y="564"/>
                  </a:lnTo>
                  <a:lnTo>
                    <a:pt x="866" y="576"/>
                  </a:lnTo>
                  <a:lnTo>
                    <a:pt x="908" y="597"/>
                  </a:lnTo>
                  <a:lnTo>
                    <a:pt x="944" y="627"/>
                  </a:lnTo>
                  <a:lnTo>
                    <a:pt x="959" y="645"/>
                  </a:lnTo>
                  <a:lnTo>
                    <a:pt x="1030" y="631"/>
                  </a:lnTo>
                  <a:lnTo>
                    <a:pt x="1180" y="588"/>
                  </a:lnTo>
                  <a:lnTo>
                    <a:pt x="1255" y="558"/>
                  </a:lnTo>
                  <a:lnTo>
                    <a:pt x="1306" y="535"/>
                  </a:lnTo>
                  <a:lnTo>
                    <a:pt x="1354" y="512"/>
                  </a:lnTo>
                  <a:lnTo>
                    <a:pt x="1149" y="313"/>
                  </a:lnTo>
                  <a:lnTo>
                    <a:pt x="1158" y="309"/>
                  </a:lnTo>
                  <a:lnTo>
                    <a:pt x="1166" y="305"/>
                  </a:lnTo>
                  <a:lnTo>
                    <a:pt x="1226" y="282"/>
                  </a:lnTo>
                  <a:lnTo>
                    <a:pt x="1342" y="245"/>
                  </a:lnTo>
                  <a:lnTo>
                    <a:pt x="1456" y="220"/>
                  </a:lnTo>
                  <a:lnTo>
                    <a:pt x="1561" y="206"/>
                  </a:lnTo>
                  <a:lnTo>
                    <a:pt x="1610" y="205"/>
                  </a:lnTo>
                  <a:lnTo>
                    <a:pt x="1616" y="205"/>
                  </a:lnTo>
                  <a:lnTo>
                    <a:pt x="1660" y="207"/>
                  </a:lnTo>
                  <a:lnTo>
                    <a:pt x="1724" y="217"/>
                  </a:lnTo>
                  <a:lnTo>
                    <a:pt x="1765" y="233"/>
                  </a:lnTo>
                  <a:lnTo>
                    <a:pt x="1787" y="249"/>
                  </a:lnTo>
                  <a:lnTo>
                    <a:pt x="1790" y="256"/>
                  </a:lnTo>
                  <a:lnTo>
                    <a:pt x="1793" y="268"/>
                  </a:lnTo>
                  <a:lnTo>
                    <a:pt x="1786" y="301"/>
                  </a:lnTo>
                  <a:lnTo>
                    <a:pt x="1763" y="345"/>
                  </a:lnTo>
                  <a:lnTo>
                    <a:pt x="1723" y="397"/>
                  </a:lnTo>
                  <a:lnTo>
                    <a:pt x="1666" y="454"/>
                  </a:lnTo>
                  <a:lnTo>
                    <a:pt x="1589" y="514"/>
                  </a:lnTo>
                  <a:lnTo>
                    <a:pt x="1494" y="576"/>
                  </a:lnTo>
                  <a:lnTo>
                    <a:pt x="1378" y="635"/>
                  </a:lnTo>
                  <a:lnTo>
                    <a:pt x="1312" y="6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19" name="Freeform 7"/>
            <p:cNvSpPr/>
            <p:nvPr/>
          </p:nvSpPr>
          <p:spPr>
            <a:xfrm>
              <a:off x="5519738" y="-1658938"/>
              <a:ext cx="695325" cy="925513"/>
            </a:xfrm>
            <a:custGeom>
              <a:avLst/>
              <a:gdLst>
                <a:gd name="T0" fmla="*/ 318 w 2627"/>
                <a:gd name="T1" fmla="*/ 2704 h 3499"/>
                <a:gd name="T2" fmla="*/ 479 w 2627"/>
                <a:gd name="T3" fmla="*/ 3016 h 3499"/>
                <a:gd name="T4" fmla="*/ 638 w 2627"/>
                <a:gd name="T5" fmla="*/ 3203 h 3499"/>
                <a:gd name="T6" fmla="*/ 837 w 2627"/>
                <a:gd name="T7" fmla="*/ 3358 h 3499"/>
                <a:gd name="T8" fmla="*/ 1032 w 2627"/>
                <a:gd name="T9" fmla="*/ 3451 h 3499"/>
                <a:gd name="T10" fmla="*/ 1206 w 2627"/>
                <a:gd name="T11" fmla="*/ 3493 h 3499"/>
                <a:gd name="T12" fmla="*/ 1420 w 2627"/>
                <a:gd name="T13" fmla="*/ 3493 h 3499"/>
                <a:gd name="T14" fmla="*/ 1595 w 2627"/>
                <a:gd name="T15" fmla="*/ 3449 h 3499"/>
                <a:gd name="T16" fmla="*/ 1787 w 2627"/>
                <a:gd name="T17" fmla="*/ 3357 h 3499"/>
                <a:gd name="T18" fmla="*/ 1985 w 2627"/>
                <a:gd name="T19" fmla="*/ 3202 h 3499"/>
                <a:gd name="T20" fmla="*/ 2146 w 2627"/>
                <a:gd name="T21" fmla="*/ 3015 h 3499"/>
                <a:gd name="T22" fmla="*/ 2310 w 2627"/>
                <a:gd name="T23" fmla="*/ 2704 h 3499"/>
                <a:gd name="T24" fmla="*/ 2374 w 2627"/>
                <a:gd name="T25" fmla="*/ 2499 h 3499"/>
                <a:gd name="T26" fmla="*/ 2449 w 2627"/>
                <a:gd name="T27" fmla="*/ 2439 h 3499"/>
                <a:gd name="T28" fmla="*/ 2535 w 2627"/>
                <a:gd name="T29" fmla="*/ 2265 h 3499"/>
                <a:gd name="T30" fmla="*/ 2600 w 2627"/>
                <a:gd name="T31" fmla="*/ 2048 h 3499"/>
                <a:gd name="T32" fmla="*/ 2617 w 2627"/>
                <a:gd name="T33" fmla="*/ 1766 h 3499"/>
                <a:gd name="T34" fmla="*/ 2530 w 2627"/>
                <a:gd name="T35" fmla="*/ 1672 h 3499"/>
                <a:gd name="T36" fmla="*/ 2485 w 2627"/>
                <a:gd name="T37" fmla="*/ 1627 h 3499"/>
                <a:gd name="T38" fmla="*/ 2531 w 2627"/>
                <a:gd name="T39" fmla="*/ 1408 h 3499"/>
                <a:gd name="T40" fmla="*/ 2544 w 2627"/>
                <a:gd name="T41" fmla="*/ 953 h 3499"/>
                <a:gd name="T42" fmla="*/ 2467 w 2627"/>
                <a:gd name="T43" fmla="*/ 667 h 3499"/>
                <a:gd name="T44" fmla="*/ 2350 w 2627"/>
                <a:gd name="T45" fmla="*/ 508 h 3499"/>
                <a:gd name="T46" fmla="*/ 2221 w 2627"/>
                <a:gd name="T47" fmla="*/ 436 h 3499"/>
                <a:gd name="T48" fmla="*/ 2174 w 2627"/>
                <a:gd name="T49" fmla="*/ 421 h 3499"/>
                <a:gd name="T50" fmla="*/ 2039 w 2627"/>
                <a:gd name="T51" fmla="*/ 260 h 3499"/>
                <a:gd name="T52" fmla="*/ 1868 w 2627"/>
                <a:gd name="T53" fmla="*/ 138 h 3499"/>
                <a:gd name="T54" fmla="*/ 1710 w 2627"/>
                <a:gd name="T55" fmla="*/ 63 h 3499"/>
                <a:gd name="T56" fmla="*/ 1473 w 2627"/>
                <a:gd name="T57" fmla="*/ 7 h 3499"/>
                <a:gd name="T58" fmla="*/ 1234 w 2627"/>
                <a:gd name="T59" fmla="*/ 4 h 3499"/>
                <a:gd name="T60" fmla="*/ 1041 w 2627"/>
                <a:gd name="T61" fmla="*/ 33 h 3499"/>
                <a:gd name="T62" fmla="*/ 944 w 2627"/>
                <a:gd name="T63" fmla="*/ 65 h 3499"/>
                <a:gd name="T64" fmla="*/ 704 w 2627"/>
                <a:gd name="T65" fmla="*/ 194 h 3499"/>
                <a:gd name="T66" fmla="*/ 519 w 2627"/>
                <a:gd name="T67" fmla="*/ 332 h 3499"/>
                <a:gd name="T68" fmla="*/ 368 w 2627"/>
                <a:gd name="T69" fmla="*/ 483 h 3499"/>
                <a:gd name="T70" fmla="*/ 213 w 2627"/>
                <a:gd name="T71" fmla="*/ 703 h 3499"/>
                <a:gd name="T72" fmla="*/ 119 w 2627"/>
                <a:gd name="T73" fmla="*/ 930 h 3499"/>
                <a:gd name="T74" fmla="*/ 89 w 2627"/>
                <a:gd name="T75" fmla="*/ 1066 h 3499"/>
                <a:gd name="T76" fmla="*/ 98 w 2627"/>
                <a:gd name="T77" fmla="*/ 1432 h 3499"/>
                <a:gd name="T78" fmla="*/ 119 w 2627"/>
                <a:gd name="T79" fmla="*/ 1543 h 3499"/>
                <a:gd name="T80" fmla="*/ 137 w 2627"/>
                <a:gd name="T81" fmla="*/ 1666 h 3499"/>
                <a:gd name="T82" fmla="*/ 32 w 2627"/>
                <a:gd name="T83" fmla="*/ 1716 h 3499"/>
                <a:gd name="T84" fmla="*/ 5 w 2627"/>
                <a:gd name="T85" fmla="*/ 1926 h 3499"/>
                <a:gd name="T86" fmla="*/ 62 w 2627"/>
                <a:gd name="T87" fmla="*/ 2173 h 3499"/>
                <a:gd name="T88" fmla="*/ 152 w 2627"/>
                <a:gd name="T89" fmla="*/ 2396 h 3499"/>
                <a:gd name="T90" fmla="*/ 231 w 2627"/>
                <a:gd name="T91" fmla="*/ 2490 h 3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27" h="3499">
                  <a:moveTo>
                    <a:pt x="266" y="2500"/>
                  </a:moveTo>
                  <a:lnTo>
                    <a:pt x="278" y="2567"/>
                  </a:lnTo>
                  <a:lnTo>
                    <a:pt x="318" y="2704"/>
                  </a:lnTo>
                  <a:lnTo>
                    <a:pt x="378" y="2845"/>
                  </a:lnTo>
                  <a:lnTo>
                    <a:pt x="435" y="2948"/>
                  </a:lnTo>
                  <a:lnTo>
                    <a:pt x="479" y="3016"/>
                  </a:lnTo>
                  <a:lnTo>
                    <a:pt x="527" y="3081"/>
                  </a:lnTo>
                  <a:lnTo>
                    <a:pt x="580" y="3143"/>
                  </a:lnTo>
                  <a:lnTo>
                    <a:pt x="638" y="3203"/>
                  </a:lnTo>
                  <a:lnTo>
                    <a:pt x="700" y="3260"/>
                  </a:lnTo>
                  <a:lnTo>
                    <a:pt x="766" y="3311"/>
                  </a:lnTo>
                  <a:lnTo>
                    <a:pt x="837" y="3358"/>
                  </a:lnTo>
                  <a:lnTo>
                    <a:pt x="912" y="3400"/>
                  </a:lnTo>
                  <a:lnTo>
                    <a:pt x="990" y="3436"/>
                  </a:lnTo>
                  <a:lnTo>
                    <a:pt x="1032" y="3451"/>
                  </a:lnTo>
                  <a:lnTo>
                    <a:pt x="1066" y="3463"/>
                  </a:lnTo>
                  <a:lnTo>
                    <a:pt x="1136" y="3481"/>
                  </a:lnTo>
                  <a:lnTo>
                    <a:pt x="1206" y="3493"/>
                  </a:lnTo>
                  <a:lnTo>
                    <a:pt x="1277" y="3499"/>
                  </a:lnTo>
                  <a:lnTo>
                    <a:pt x="1350" y="3499"/>
                  </a:lnTo>
                  <a:lnTo>
                    <a:pt x="1420" y="3493"/>
                  </a:lnTo>
                  <a:lnTo>
                    <a:pt x="1491" y="3480"/>
                  </a:lnTo>
                  <a:lnTo>
                    <a:pt x="1561" y="3462"/>
                  </a:lnTo>
                  <a:lnTo>
                    <a:pt x="1595" y="3449"/>
                  </a:lnTo>
                  <a:lnTo>
                    <a:pt x="1635" y="3434"/>
                  </a:lnTo>
                  <a:lnTo>
                    <a:pt x="1712" y="3399"/>
                  </a:lnTo>
                  <a:lnTo>
                    <a:pt x="1787" y="3357"/>
                  </a:lnTo>
                  <a:lnTo>
                    <a:pt x="1857" y="3310"/>
                  </a:lnTo>
                  <a:lnTo>
                    <a:pt x="1923" y="3259"/>
                  </a:lnTo>
                  <a:lnTo>
                    <a:pt x="1985" y="3202"/>
                  </a:lnTo>
                  <a:lnTo>
                    <a:pt x="2043" y="3142"/>
                  </a:lnTo>
                  <a:lnTo>
                    <a:pt x="2097" y="3080"/>
                  </a:lnTo>
                  <a:lnTo>
                    <a:pt x="2146" y="3015"/>
                  </a:lnTo>
                  <a:lnTo>
                    <a:pt x="2190" y="2947"/>
                  </a:lnTo>
                  <a:lnTo>
                    <a:pt x="2248" y="2844"/>
                  </a:lnTo>
                  <a:lnTo>
                    <a:pt x="2310" y="2704"/>
                  </a:lnTo>
                  <a:lnTo>
                    <a:pt x="2351" y="2567"/>
                  </a:lnTo>
                  <a:lnTo>
                    <a:pt x="2363" y="2500"/>
                  </a:lnTo>
                  <a:lnTo>
                    <a:pt x="2374" y="2499"/>
                  </a:lnTo>
                  <a:lnTo>
                    <a:pt x="2397" y="2489"/>
                  </a:lnTo>
                  <a:lnTo>
                    <a:pt x="2422" y="2470"/>
                  </a:lnTo>
                  <a:lnTo>
                    <a:pt x="2449" y="2439"/>
                  </a:lnTo>
                  <a:lnTo>
                    <a:pt x="2476" y="2396"/>
                  </a:lnTo>
                  <a:lnTo>
                    <a:pt x="2506" y="2339"/>
                  </a:lnTo>
                  <a:lnTo>
                    <a:pt x="2535" y="2265"/>
                  </a:lnTo>
                  <a:lnTo>
                    <a:pt x="2566" y="2174"/>
                  </a:lnTo>
                  <a:lnTo>
                    <a:pt x="2581" y="2121"/>
                  </a:lnTo>
                  <a:lnTo>
                    <a:pt x="2600" y="2048"/>
                  </a:lnTo>
                  <a:lnTo>
                    <a:pt x="2623" y="1928"/>
                  </a:lnTo>
                  <a:lnTo>
                    <a:pt x="2627" y="1835"/>
                  </a:lnTo>
                  <a:lnTo>
                    <a:pt x="2617" y="1766"/>
                  </a:lnTo>
                  <a:lnTo>
                    <a:pt x="2596" y="1718"/>
                  </a:lnTo>
                  <a:lnTo>
                    <a:pt x="2565" y="1688"/>
                  </a:lnTo>
                  <a:lnTo>
                    <a:pt x="2530" y="1672"/>
                  </a:lnTo>
                  <a:lnTo>
                    <a:pt x="2491" y="1668"/>
                  </a:lnTo>
                  <a:lnTo>
                    <a:pt x="2471" y="1669"/>
                  </a:lnTo>
                  <a:lnTo>
                    <a:pt x="2485" y="1627"/>
                  </a:lnTo>
                  <a:lnTo>
                    <a:pt x="2508" y="1544"/>
                  </a:lnTo>
                  <a:lnTo>
                    <a:pt x="2516" y="1503"/>
                  </a:lnTo>
                  <a:lnTo>
                    <a:pt x="2531" y="1408"/>
                  </a:lnTo>
                  <a:lnTo>
                    <a:pt x="2548" y="1235"/>
                  </a:lnTo>
                  <a:lnTo>
                    <a:pt x="2552" y="1084"/>
                  </a:lnTo>
                  <a:lnTo>
                    <a:pt x="2544" y="953"/>
                  </a:lnTo>
                  <a:lnTo>
                    <a:pt x="2526" y="841"/>
                  </a:lnTo>
                  <a:lnTo>
                    <a:pt x="2501" y="746"/>
                  </a:lnTo>
                  <a:lnTo>
                    <a:pt x="2467" y="667"/>
                  </a:lnTo>
                  <a:lnTo>
                    <a:pt x="2431" y="601"/>
                  </a:lnTo>
                  <a:lnTo>
                    <a:pt x="2391" y="549"/>
                  </a:lnTo>
                  <a:lnTo>
                    <a:pt x="2350" y="508"/>
                  </a:lnTo>
                  <a:lnTo>
                    <a:pt x="2310" y="478"/>
                  </a:lnTo>
                  <a:lnTo>
                    <a:pt x="2272" y="456"/>
                  </a:lnTo>
                  <a:lnTo>
                    <a:pt x="2221" y="436"/>
                  </a:lnTo>
                  <a:lnTo>
                    <a:pt x="2180" y="426"/>
                  </a:lnTo>
                  <a:lnTo>
                    <a:pt x="2177" y="426"/>
                  </a:lnTo>
                  <a:lnTo>
                    <a:pt x="2174" y="421"/>
                  </a:lnTo>
                  <a:lnTo>
                    <a:pt x="2140" y="369"/>
                  </a:lnTo>
                  <a:lnTo>
                    <a:pt x="2087" y="307"/>
                  </a:lnTo>
                  <a:lnTo>
                    <a:pt x="2039" y="260"/>
                  </a:lnTo>
                  <a:lnTo>
                    <a:pt x="1979" y="211"/>
                  </a:lnTo>
                  <a:lnTo>
                    <a:pt x="1909" y="162"/>
                  </a:lnTo>
                  <a:lnTo>
                    <a:pt x="1868" y="138"/>
                  </a:lnTo>
                  <a:lnTo>
                    <a:pt x="1840" y="121"/>
                  </a:lnTo>
                  <a:lnTo>
                    <a:pt x="1777" y="90"/>
                  </a:lnTo>
                  <a:lnTo>
                    <a:pt x="1710" y="63"/>
                  </a:lnTo>
                  <a:lnTo>
                    <a:pt x="1637" y="39"/>
                  </a:lnTo>
                  <a:lnTo>
                    <a:pt x="1558" y="20"/>
                  </a:lnTo>
                  <a:lnTo>
                    <a:pt x="1473" y="7"/>
                  </a:lnTo>
                  <a:lnTo>
                    <a:pt x="1382" y="0"/>
                  </a:lnTo>
                  <a:lnTo>
                    <a:pt x="1285" y="0"/>
                  </a:lnTo>
                  <a:lnTo>
                    <a:pt x="1234" y="4"/>
                  </a:lnTo>
                  <a:lnTo>
                    <a:pt x="1201" y="6"/>
                  </a:lnTo>
                  <a:lnTo>
                    <a:pt x="1136" y="14"/>
                  </a:lnTo>
                  <a:lnTo>
                    <a:pt x="1041" y="33"/>
                  </a:lnTo>
                  <a:lnTo>
                    <a:pt x="982" y="52"/>
                  </a:lnTo>
                  <a:lnTo>
                    <a:pt x="982" y="52"/>
                  </a:lnTo>
                  <a:lnTo>
                    <a:pt x="944" y="65"/>
                  </a:lnTo>
                  <a:lnTo>
                    <a:pt x="872" y="96"/>
                  </a:lnTo>
                  <a:lnTo>
                    <a:pt x="768" y="152"/>
                  </a:lnTo>
                  <a:lnTo>
                    <a:pt x="704" y="194"/>
                  </a:lnTo>
                  <a:lnTo>
                    <a:pt x="666" y="219"/>
                  </a:lnTo>
                  <a:lnTo>
                    <a:pt x="591" y="273"/>
                  </a:lnTo>
                  <a:lnTo>
                    <a:pt x="519" y="332"/>
                  </a:lnTo>
                  <a:lnTo>
                    <a:pt x="451" y="397"/>
                  </a:lnTo>
                  <a:lnTo>
                    <a:pt x="418" y="430"/>
                  </a:lnTo>
                  <a:lnTo>
                    <a:pt x="368" y="483"/>
                  </a:lnTo>
                  <a:lnTo>
                    <a:pt x="297" y="571"/>
                  </a:lnTo>
                  <a:lnTo>
                    <a:pt x="253" y="635"/>
                  </a:lnTo>
                  <a:lnTo>
                    <a:pt x="213" y="703"/>
                  </a:lnTo>
                  <a:lnTo>
                    <a:pt x="177" y="774"/>
                  </a:lnTo>
                  <a:lnTo>
                    <a:pt x="146" y="850"/>
                  </a:lnTo>
                  <a:lnTo>
                    <a:pt x="119" y="930"/>
                  </a:lnTo>
                  <a:lnTo>
                    <a:pt x="109" y="972"/>
                  </a:lnTo>
                  <a:lnTo>
                    <a:pt x="101" y="1003"/>
                  </a:lnTo>
                  <a:lnTo>
                    <a:pt x="89" y="1066"/>
                  </a:lnTo>
                  <a:lnTo>
                    <a:pt x="80" y="1163"/>
                  </a:lnTo>
                  <a:lnTo>
                    <a:pt x="82" y="1295"/>
                  </a:lnTo>
                  <a:lnTo>
                    <a:pt x="98" y="1432"/>
                  </a:lnTo>
                  <a:lnTo>
                    <a:pt x="111" y="1501"/>
                  </a:lnTo>
                  <a:lnTo>
                    <a:pt x="111" y="1501"/>
                  </a:lnTo>
                  <a:lnTo>
                    <a:pt x="119" y="1543"/>
                  </a:lnTo>
                  <a:lnTo>
                    <a:pt x="142" y="1626"/>
                  </a:lnTo>
                  <a:lnTo>
                    <a:pt x="156" y="1667"/>
                  </a:lnTo>
                  <a:lnTo>
                    <a:pt x="137" y="1666"/>
                  </a:lnTo>
                  <a:lnTo>
                    <a:pt x="98" y="1671"/>
                  </a:lnTo>
                  <a:lnTo>
                    <a:pt x="62" y="1686"/>
                  </a:lnTo>
                  <a:lnTo>
                    <a:pt x="32" y="1716"/>
                  </a:lnTo>
                  <a:lnTo>
                    <a:pt x="10" y="1764"/>
                  </a:lnTo>
                  <a:lnTo>
                    <a:pt x="0" y="1834"/>
                  </a:lnTo>
                  <a:lnTo>
                    <a:pt x="5" y="1926"/>
                  </a:lnTo>
                  <a:lnTo>
                    <a:pt x="27" y="2047"/>
                  </a:lnTo>
                  <a:lnTo>
                    <a:pt x="46" y="2119"/>
                  </a:lnTo>
                  <a:lnTo>
                    <a:pt x="62" y="2173"/>
                  </a:lnTo>
                  <a:lnTo>
                    <a:pt x="93" y="2264"/>
                  </a:lnTo>
                  <a:lnTo>
                    <a:pt x="122" y="2339"/>
                  </a:lnTo>
                  <a:lnTo>
                    <a:pt x="152" y="2396"/>
                  </a:lnTo>
                  <a:lnTo>
                    <a:pt x="180" y="2440"/>
                  </a:lnTo>
                  <a:lnTo>
                    <a:pt x="206" y="2470"/>
                  </a:lnTo>
                  <a:lnTo>
                    <a:pt x="231" y="2490"/>
                  </a:lnTo>
                  <a:lnTo>
                    <a:pt x="255" y="2499"/>
                  </a:lnTo>
                  <a:lnTo>
                    <a:pt x="266" y="25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23" name="Freeform 44"/>
          <p:cNvSpPr>
            <a:spLocks noEditPoints="1"/>
          </p:cNvSpPr>
          <p:nvPr/>
        </p:nvSpPr>
        <p:spPr>
          <a:xfrm>
            <a:off x="2375836" y="1628800"/>
            <a:ext cx="720000" cy="720000"/>
          </a:xfrm>
          <a:custGeom>
            <a:avLst/>
            <a:gdLst>
              <a:gd name="T0" fmla="*/ 5352 w 6085"/>
              <a:gd name="T1" fmla="*/ 2274 h 6083"/>
              <a:gd name="T2" fmla="*/ 5097 w 6085"/>
              <a:gd name="T3" fmla="*/ 1737 h 6083"/>
              <a:gd name="T4" fmla="*/ 5436 w 6085"/>
              <a:gd name="T5" fmla="*/ 1282 h 6083"/>
              <a:gd name="T6" fmla="*/ 5399 w 6085"/>
              <a:gd name="T7" fmla="*/ 1098 h 6083"/>
              <a:gd name="T8" fmla="*/ 4914 w 6085"/>
              <a:gd name="T9" fmla="*/ 646 h 6083"/>
              <a:gd name="T10" fmla="*/ 4730 w 6085"/>
              <a:gd name="T11" fmla="*/ 682 h 6083"/>
              <a:gd name="T12" fmla="*/ 4139 w 6085"/>
              <a:gd name="T13" fmla="*/ 869 h 6083"/>
              <a:gd name="T14" fmla="*/ 3575 w 6085"/>
              <a:gd name="T15" fmla="*/ 666 h 6083"/>
              <a:gd name="T16" fmla="*/ 3491 w 6085"/>
              <a:gd name="T17" fmla="*/ 104 h 6083"/>
              <a:gd name="T18" fmla="*/ 3334 w 6085"/>
              <a:gd name="T19" fmla="*/ 0 h 6083"/>
              <a:gd name="T20" fmla="*/ 2672 w 6085"/>
              <a:gd name="T21" fmla="*/ 24 h 6083"/>
              <a:gd name="T22" fmla="*/ 2568 w 6085"/>
              <a:gd name="T23" fmla="*/ 180 h 6083"/>
              <a:gd name="T24" fmla="*/ 2275 w 6085"/>
              <a:gd name="T25" fmla="*/ 731 h 6083"/>
              <a:gd name="T26" fmla="*/ 1737 w 6085"/>
              <a:gd name="T27" fmla="*/ 986 h 6083"/>
              <a:gd name="T28" fmla="*/ 1282 w 6085"/>
              <a:gd name="T29" fmla="*/ 647 h 6083"/>
              <a:gd name="T30" fmla="*/ 1099 w 6085"/>
              <a:gd name="T31" fmla="*/ 684 h 6083"/>
              <a:gd name="T32" fmla="*/ 648 w 6085"/>
              <a:gd name="T33" fmla="*/ 1168 h 6083"/>
              <a:gd name="T34" fmla="*/ 684 w 6085"/>
              <a:gd name="T35" fmla="*/ 1352 h 6083"/>
              <a:gd name="T36" fmla="*/ 870 w 6085"/>
              <a:gd name="T37" fmla="*/ 1943 h 6083"/>
              <a:gd name="T38" fmla="*/ 668 w 6085"/>
              <a:gd name="T39" fmla="*/ 2507 h 6083"/>
              <a:gd name="T40" fmla="*/ 105 w 6085"/>
              <a:gd name="T41" fmla="*/ 2591 h 6083"/>
              <a:gd name="T42" fmla="*/ 1 w 6085"/>
              <a:gd name="T43" fmla="*/ 2747 h 6083"/>
              <a:gd name="T44" fmla="*/ 24 w 6085"/>
              <a:gd name="T45" fmla="*/ 3410 h 6083"/>
              <a:gd name="T46" fmla="*/ 181 w 6085"/>
              <a:gd name="T47" fmla="*/ 3514 h 6083"/>
              <a:gd name="T48" fmla="*/ 732 w 6085"/>
              <a:gd name="T49" fmla="*/ 3807 h 6083"/>
              <a:gd name="T50" fmla="*/ 987 w 6085"/>
              <a:gd name="T51" fmla="*/ 4344 h 6083"/>
              <a:gd name="T52" fmla="*/ 648 w 6085"/>
              <a:gd name="T53" fmla="*/ 4800 h 6083"/>
              <a:gd name="T54" fmla="*/ 684 w 6085"/>
              <a:gd name="T55" fmla="*/ 4983 h 6083"/>
              <a:gd name="T56" fmla="*/ 1169 w 6085"/>
              <a:gd name="T57" fmla="*/ 5435 h 6083"/>
              <a:gd name="T58" fmla="*/ 1354 w 6085"/>
              <a:gd name="T59" fmla="*/ 5399 h 6083"/>
              <a:gd name="T60" fmla="*/ 1944 w 6085"/>
              <a:gd name="T61" fmla="*/ 5213 h 6083"/>
              <a:gd name="T62" fmla="*/ 2509 w 6085"/>
              <a:gd name="T63" fmla="*/ 5415 h 6083"/>
              <a:gd name="T64" fmla="*/ 2592 w 6085"/>
              <a:gd name="T65" fmla="*/ 5978 h 6083"/>
              <a:gd name="T66" fmla="*/ 2749 w 6085"/>
              <a:gd name="T67" fmla="*/ 6082 h 6083"/>
              <a:gd name="T68" fmla="*/ 3412 w 6085"/>
              <a:gd name="T69" fmla="*/ 6059 h 6083"/>
              <a:gd name="T70" fmla="*/ 3516 w 6085"/>
              <a:gd name="T71" fmla="*/ 5903 h 6083"/>
              <a:gd name="T72" fmla="*/ 3809 w 6085"/>
              <a:gd name="T73" fmla="*/ 5351 h 6083"/>
              <a:gd name="T74" fmla="*/ 4346 w 6085"/>
              <a:gd name="T75" fmla="*/ 5097 h 6083"/>
              <a:gd name="T76" fmla="*/ 4801 w 6085"/>
              <a:gd name="T77" fmla="*/ 5435 h 6083"/>
              <a:gd name="T78" fmla="*/ 4985 w 6085"/>
              <a:gd name="T79" fmla="*/ 5399 h 6083"/>
              <a:gd name="T80" fmla="*/ 5437 w 6085"/>
              <a:gd name="T81" fmla="*/ 4914 h 6083"/>
              <a:gd name="T82" fmla="*/ 5401 w 6085"/>
              <a:gd name="T83" fmla="*/ 4730 h 6083"/>
              <a:gd name="T84" fmla="*/ 5214 w 6085"/>
              <a:gd name="T85" fmla="*/ 4139 h 6083"/>
              <a:gd name="T86" fmla="*/ 5417 w 6085"/>
              <a:gd name="T87" fmla="*/ 3574 h 6083"/>
              <a:gd name="T88" fmla="*/ 5980 w 6085"/>
              <a:gd name="T89" fmla="*/ 3491 h 6083"/>
              <a:gd name="T90" fmla="*/ 6084 w 6085"/>
              <a:gd name="T91" fmla="*/ 3334 h 6083"/>
              <a:gd name="T92" fmla="*/ 6060 w 6085"/>
              <a:gd name="T93" fmla="*/ 2672 h 6083"/>
              <a:gd name="T94" fmla="*/ 5903 w 6085"/>
              <a:gd name="T95" fmla="*/ 2568 h 6083"/>
              <a:gd name="T96" fmla="*/ 2614 w 6085"/>
              <a:gd name="T97" fmla="*/ 4700 h 6083"/>
              <a:gd name="T98" fmla="*/ 1891 w 6085"/>
              <a:gd name="T99" fmla="*/ 4308 h 6083"/>
              <a:gd name="T100" fmla="*/ 1433 w 6085"/>
              <a:gd name="T101" fmla="*/ 3630 h 6083"/>
              <a:gd name="T102" fmla="*/ 1331 w 6085"/>
              <a:gd name="T103" fmla="*/ 2954 h 6083"/>
              <a:gd name="T104" fmla="*/ 1577 w 6085"/>
              <a:gd name="T105" fmla="*/ 2154 h 6083"/>
              <a:gd name="T106" fmla="*/ 2154 w 6085"/>
              <a:gd name="T107" fmla="*/ 1577 h 6083"/>
              <a:gd name="T108" fmla="*/ 2954 w 6085"/>
              <a:gd name="T109" fmla="*/ 1331 h 6083"/>
              <a:gd name="T110" fmla="*/ 3631 w 6085"/>
              <a:gd name="T111" fmla="*/ 1432 h 6083"/>
              <a:gd name="T112" fmla="*/ 4309 w 6085"/>
              <a:gd name="T113" fmla="*/ 1890 h 6083"/>
              <a:gd name="T114" fmla="*/ 4701 w 6085"/>
              <a:gd name="T115" fmla="*/ 2614 h 6083"/>
              <a:gd name="T116" fmla="*/ 4735 w 6085"/>
              <a:gd name="T117" fmla="*/ 3302 h 6083"/>
              <a:gd name="T118" fmla="*/ 4414 w 6085"/>
              <a:gd name="T119" fmla="*/ 4065 h 6083"/>
              <a:gd name="T120" fmla="*/ 3784 w 6085"/>
              <a:gd name="T121" fmla="*/ 4586 h 6083"/>
              <a:gd name="T122" fmla="*/ 3042 w 6085"/>
              <a:gd name="T123" fmla="*/ 4753 h 6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85" h="6083">
                <a:moveTo>
                  <a:pt x="5883" y="2567"/>
                </a:moveTo>
                <a:lnTo>
                  <a:pt x="5428" y="2567"/>
                </a:lnTo>
                <a:lnTo>
                  <a:pt x="5416" y="2507"/>
                </a:lnTo>
                <a:lnTo>
                  <a:pt x="5387" y="2389"/>
                </a:lnTo>
                <a:lnTo>
                  <a:pt x="5352" y="2274"/>
                </a:lnTo>
                <a:lnTo>
                  <a:pt x="5311" y="2161"/>
                </a:lnTo>
                <a:lnTo>
                  <a:pt x="5266" y="2051"/>
                </a:lnTo>
                <a:lnTo>
                  <a:pt x="5214" y="1943"/>
                </a:lnTo>
                <a:lnTo>
                  <a:pt x="5158" y="1839"/>
                </a:lnTo>
                <a:lnTo>
                  <a:pt x="5097" y="1737"/>
                </a:lnTo>
                <a:lnTo>
                  <a:pt x="5065" y="1688"/>
                </a:lnTo>
                <a:lnTo>
                  <a:pt x="5386" y="1367"/>
                </a:lnTo>
                <a:lnTo>
                  <a:pt x="5399" y="1352"/>
                </a:lnTo>
                <a:lnTo>
                  <a:pt x="5421" y="1319"/>
                </a:lnTo>
                <a:lnTo>
                  <a:pt x="5436" y="1282"/>
                </a:lnTo>
                <a:lnTo>
                  <a:pt x="5443" y="1244"/>
                </a:lnTo>
                <a:lnTo>
                  <a:pt x="5443" y="1205"/>
                </a:lnTo>
                <a:lnTo>
                  <a:pt x="5436" y="1168"/>
                </a:lnTo>
                <a:lnTo>
                  <a:pt x="5421" y="1131"/>
                </a:lnTo>
                <a:lnTo>
                  <a:pt x="5399" y="1098"/>
                </a:lnTo>
                <a:lnTo>
                  <a:pt x="5386" y="1083"/>
                </a:lnTo>
                <a:lnTo>
                  <a:pt x="4999" y="696"/>
                </a:lnTo>
                <a:lnTo>
                  <a:pt x="4984" y="682"/>
                </a:lnTo>
                <a:lnTo>
                  <a:pt x="4950" y="661"/>
                </a:lnTo>
                <a:lnTo>
                  <a:pt x="4914" y="646"/>
                </a:lnTo>
                <a:lnTo>
                  <a:pt x="4876" y="639"/>
                </a:lnTo>
                <a:lnTo>
                  <a:pt x="4838" y="639"/>
                </a:lnTo>
                <a:lnTo>
                  <a:pt x="4800" y="646"/>
                </a:lnTo>
                <a:lnTo>
                  <a:pt x="4763" y="661"/>
                </a:lnTo>
                <a:lnTo>
                  <a:pt x="4730" y="682"/>
                </a:lnTo>
                <a:lnTo>
                  <a:pt x="4715" y="696"/>
                </a:lnTo>
                <a:lnTo>
                  <a:pt x="4394" y="1017"/>
                </a:lnTo>
                <a:lnTo>
                  <a:pt x="4345" y="985"/>
                </a:lnTo>
                <a:lnTo>
                  <a:pt x="4243" y="925"/>
                </a:lnTo>
                <a:lnTo>
                  <a:pt x="4139" y="869"/>
                </a:lnTo>
                <a:lnTo>
                  <a:pt x="4031" y="817"/>
                </a:lnTo>
                <a:lnTo>
                  <a:pt x="3921" y="771"/>
                </a:lnTo>
                <a:lnTo>
                  <a:pt x="3808" y="730"/>
                </a:lnTo>
                <a:lnTo>
                  <a:pt x="3693" y="695"/>
                </a:lnTo>
                <a:lnTo>
                  <a:pt x="3575" y="666"/>
                </a:lnTo>
                <a:lnTo>
                  <a:pt x="3515" y="654"/>
                </a:lnTo>
                <a:lnTo>
                  <a:pt x="3515" y="201"/>
                </a:lnTo>
                <a:lnTo>
                  <a:pt x="3514" y="180"/>
                </a:lnTo>
                <a:lnTo>
                  <a:pt x="3506" y="141"/>
                </a:lnTo>
                <a:lnTo>
                  <a:pt x="3491" y="104"/>
                </a:lnTo>
                <a:lnTo>
                  <a:pt x="3469" y="72"/>
                </a:lnTo>
                <a:lnTo>
                  <a:pt x="3442" y="45"/>
                </a:lnTo>
                <a:lnTo>
                  <a:pt x="3410" y="24"/>
                </a:lnTo>
                <a:lnTo>
                  <a:pt x="3373" y="8"/>
                </a:lnTo>
                <a:lnTo>
                  <a:pt x="3334" y="0"/>
                </a:lnTo>
                <a:lnTo>
                  <a:pt x="3314" y="0"/>
                </a:lnTo>
                <a:lnTo>
                  <a:pt x="2768" y="0"/>
                </a:lnTo>
                <a:lnTo>
                  <a:pt x="2748" y="0"/>
                </a:lnTo>
                <a:lnTo>
                  <a:pt x="2709" y="8"/>
                </a:lnTo>
                <a:lnTo>
                  <a:pt x="2672" y="24"/>
                </a:lnTo>
                <a:lnTo>
                  <a:pt x="2640" y="45"/>
                </a:lnTo>
                <a:lnTo>
                  <a:pt x="2613" y="72"/>
                </a:lnTo>
                <a:lnTo>
                  <a:pt x="2591" y="104"/>
                </a:lnTo>
                <a:lnTo>
                  <a:pt x="2576" y="141"/>
                </a:lnTo>
                <a:lnTo>
                  <a:pt x="2568" y="180"/>
                </a:lnTo>
                <a:lnTo>
                  <a:pt x="2567" y="201"/>
                </a:lnTo>
                <a:lnTo>
                  <a:pt x="2567" y="655"/>
                </a:lnTo>
                <a:lnTo>
                  <a:pt x="2508" y="667"/>
                </a:lnTo>
                <a:lnTo>
                  <a:pt x="2389" y="697"/>
                </a:lnTo>
                <a:lnTo>
                  <a:pt x="2275" y="731"/>
                </a:lnTo>
                <a:lnTo>
                  <a:pt x="2161" y="772"/>
                </a:lnTo>
                <a:lnTo>
                  <a:pt x="2052" y="817"/>
                </a:lnTo>
                <a:lnTo>
                  <a:pt x="1944" y="869"/>
                </a:lnTo>
                <a:lnTo>
                  <a:pt x="1840" y="925"/>
                </a:lnTo>
                <a:lnTo>
                  <a:pt x="1737" y="986"/>
                </a:lnTo>
                <a:lnTo>
                  <a:pt x="1688" y="1019"/>
                </a:lnTo>
                <a:lnTo>
                  <a:pt x="1367" y="698"/>
                </a:lnTo>
                <a:lnTo>
                  <a:pt x="1352" y="684"/>
                </a:lnTo>
                <a:lnTo>
                  <a:pt x="1319" y="662"/>
                </a:lnTo>
                <a:lnTo>
                  <a:pt x="1282" y="647"/>
                </a:lnTo>
                <a:lnTo>
                  <a:pt x="1244" y="640"/>
                </a:lnTo>
                <a:lnTo>
                  <a:pt x="1206" y="640"/>
                </a:lnTo>
                <a:lnTo>
                  <a:pt x="1168" y="647"/>
                </a:lnTo>
                <a:lnTo>
                  <a:pt x="1132" y="662"/>
                </a:lnTo>
                <a:lnTo>
                  <a:pt x="1099" y="684"/>
                </a:lnTo>
                <a:lnTo>
                  <a:pt x="1084" y="698"/>
                </a:lnTo>
                <a:lnTo>
                  <a:pt x="698" y="1083"/>
                </a:lnTo>
                <a:lnTo>
                  <a:pt x="684" y="1098"/>
                </a:lnTo>
                <a:lnTo>
                  <a:pt x="662" y="1131"/>
                </a:lnTo>
                <a:lnTo>
                  <a:pt x="648" y="1168"/>
                </a:lnTo>
                <a:lnTo>
                  <a:pt x="640" y="1205"/>
                </a:lnTo>
                <a:lnTo>
                  <a:pt x="640" y="1244"/>
                </a:lnTo>
                <a:lnTo>
                  <a:pt x="648" y="1282"/>
                </a:lnTo>
                <a:lnTo>
                  <a:pt x="662" y="1319"/>
                </a:lnTo>
                <a:lnTo>
                  <a:pt x="684" y="1352"/>
                </a:lnTo>
                <a:lnTo>
                  <a:pt x="698" y="1367"/>
                </a:lnTo>
                <a:lnTo>
                  <a:pt x="1019" y="1688"/>
                </a:lnTo>
                <a:lnTo>
                  <a:pt x="987" y="1737"/>
                </a:lnTo>
                <a:lnTo>
                  <a:pt x="926" y="1839"/>
                </a:lnTo>
                <a:lnTo>
                  <a:pt x="870" y="1943"/>
                </a:lnTo>
                <a:lnTo>
                  <a:pt x="818" y="2051"/>
                </a:lnTo>
                <a:lnTo>
                  <a:pt x="773" y="2160"/>
                </a:lnTo>
                <a:lnTo>
                  <a:pt x="732" y="2274"/>
                </a:lnTo>
                <a:lnTo>
                  <a:pt x="697" y="2389"/>
                </a:lnTo>
                <a:lnTo>
                  <a:pt x="668" y="2507"/>
                </a:lnTo>
                <a:lnTo>
                  <a:pt x="656" y="2567"/>
                </a:lnTo>
                <a:lnTo>
                  <a:pt x="201" y="2567"/>
                </a:lnTo>
                <a:lnTo>
                  <a:pt x="181" y="2568"/>
                </a:lnTo>
                <a:lnTo>
                  <a:pt x="142" y="2576"/>
                </a:lnTo>
                <a:lnTo>
                  <a:pt x="105" y="2591"/>
                </a:lnTo>
                <a:lnTo>
                  <a:pt x="73" y="2612"/>
                </a:lnTo>
                <a:lnTo>
                  <a:pt x="46" y="2640"/>
                </a:lnTo>
                <a:lnTo>
                  <a:pt x="24" y="2672"/>
                </a:lnTo>
                <a:lnTo>
                  <a:pt x="9" y="2708"/>
                </a:lnTo>
                <a:lnTo>
                  <a:pt x="1" y="2747"/>
                </a:lnTo>
                <a:lnTo>
                  <a:pt x="0" y="2768"/>
                </a:lnTo>
                <a:lnTo>
                  <a:pt x="0" y="3314"/>
                </a:lnTo>
                <a:lnTo>
                  <a:pt x="1" y="3334"/>
                </a:lnTo>
                <a:lnTo>
                  <a:pt x="9" y="3373"/>
                </a:lnTo>
                <a:lnTo>
                  <a:pt x="24" y="3410"/>
                </a:lnTo>
                <a:lnTo>
                  <a:pt x="46" y="3442"/>
                </a:lnTo>
                <a:lnTo>
                  <a:pt x="73" y="3469"/>
                </a:lnTo>
                <a:lnTo>
                  <a:pt x="105" y="3491"/>
                </a:lnTo>
                <a:lnTo>
                  <a:pt x="142" y="3506"/>
                </a:lnTo>
                <a:lnTo>
                  <a:pt x="181" y="3514"/>
                </a:lnTo>
                <a:lnTo>
                  <a:pt x="201" y="3515"/>
                </a:lnTo>
                <a:lnTo>
                  <a:pt x="656" y="3515"/>
                </a:lnTo>
                <a:lnTo>
                  <a:pt x="668" y="3574"/>
                </a:lnTo>
                <a:lnTo>
                  <a:pt x="697" y="3692"/>
                </a:lnTo>
                <a:lnTo>
                  <a:pt x="732" y="3807"/>
                </a:lnTo>
                <a:lnTo>
                  <a:pt x="772" y="3921"/>
                </a:lnTo>
                <a:lnTo>
                  <a:pt x="818" y="4030"/>
                </a:lnTo>
                <a:lnTo>
                  <a:pt x="870" y="4138"/>
                </a:lnTo>
                <a:lnTo>
                  <a:pt x="926" y="4242"/>
                </a:lnTo>
                <a:lnTo>
                  <a:pt x="987" y="4344"/>
                </a:lnTo>
                <a:lnTo>
                  <a:pt x="1019" y="4394"/>
                </a:lnTo>
                <a:lnTo>
                  <a:pt x="698" y="4715"/>
                </a:lnTo>
                <a:lnTo>
                  <a:pt x="684" y="4730"/>
                </a:lnTo>
                <a:lnTo>
                  <a:pt x="662" y="4763"/>
                </a:lnTo>
                <a:lnTo>
                  <a:pt x="648" y="4800"/>
                </a:lnTo>
                <a:lnTo>
                  <a:pt x="640" y="4838"/>
                </a:lnTo>
                <a:lnTo>
                  <a:pt x="640" y="4876"/>
                </a:lnTo>
                <a:lnTo>
                  <a:pt x="648" y="4914"/>
                </a:lnTo>
                <a:lnTo>
                  <a:pt x="662" y="4950"/>
                </a:lnTo>
                <a:lnTo>
                  <a:pt x="684" y="4983"/>
                </a:lnTo>
                <a:lnTo>
                  <a:pt x="698" y="4998"/>
                </a:lnTo>
                <a:lnTo>
                  <a:pt x="1085" y="5385"/>
                </a:lnTo>
                <a:lnTo>
                  <a:pt x="1100" y="5399"/>
                </a:lnTo>
                <a:lnTo>
                  <a:pt x="1133" y="5421"/>
                </a:lnTo>
                <a:lnTo>
                  <a:pt x="1169" y="5435"/>
                </a:lnTo>
                <a:lnTo>
                  <a:pt x="1207" y="5443"/>
                </a:lnTo>
                <a:lnTo>
                  <a:pt x="1245" y="5443"/>
                </a:lnTo>
                <a:lnTo>
                  <a:pt x="1283" y="5435"/>
                </a:lnTo>
                <a:lnTo>
                  <a:pt x="1320" y="5421"/>
                </a:lnTo>
                <a:lnTo>
                  <a:pt x="1354" y="5399"/>
                </a:lnTo>
                <a:lnTo>
                  <a:pt x="1369" y="5385"/>
                </a:lnTo>
                <a:lnTo>
                  <a:pt x="1690" y="5064"/>
                </a:lnTo>
                <a:lnTo>
                  <a:pt x="1739" y="5097"/>
                </a:lnTo>
                <a:lnTo>
                  <a:pt x="1840" y="5157"/>
                </a:lnTo>
                <a:lnTo>
                  <a:pt x="1944" y="5213"/>
                </a:lnTo>
                <a:lnTo>
                  <a:pt x="2052" y="5265"/>
                </a:lnTo>
                <a:lnTo>
                  <a:pt x="2162" y="5311"/>
                </a:lnTo>
                <a:lnTo>
                  <a:pt x="2276" y="5351"/>
                </a:lnTo>
                <a:lnTo>
                  <a:pt x="2391" y="5386"/>
                </a:lnTo>
                <a:lnTo>
                  <a:pt x="2509" y="5415"/>
                </a:lnTo>
                <a:lnTo>
                  <a:pt x="2569" y="5428"/>
                </a:lnTo>
                <a:lnTo>
                  <a:pt x="2569" y="5882"/>
                </a:lnTo>
                <a:lnTo>
                  <a:pt x="2569" y="5903"/>
                </a:lnTo>
                <a:lnTo>
                  <a:pt x="2577" y="5942"/>
                </a:lnTo>
                <a:lnTo>
                  <a:pt x="2592" y="5978"/>
                </a:lnTo>
                <a:lnTo>
                  <a:pt x="2614" y="6010"/>
                </a:lnTo>
                <a:lnTo>
                  <a:pt x="2641" y="6038"/>
                </a:lnTo>
                <a:lnTo>
                  <a:pt x="2673" y="6059"/>
                </a:lnTo>
                <a:lnTo>
                  <a:pt x="2710" y="6074"/>
                </a:lnTo>
                <a:lnTo>
                  <a:pt x="2749" y="6082"/>
                </a:lnTo>
                <a:lnTo>
                  <a:pt x="2770" y="6083"/>
                </a:lnTo>
                <a:lnTo>
                  <a:pt x="3315" y="6083"/>
                </a:lnTo>
                <a:lnTo>
                  <a:pt x="3336" y="6082"/>
                </a:lnTo>
                <a:lnTo>
                  <a:pt x="3375" y="6074"/>
                </a:lnTo>
                <a:lnTo>
                  <a:pt x="3412" y="6059"/>
                </a:lnTo>
                <a:lnTo>
                  <a:pt x="3443" y="6038"/>
                </a:lnTo>
                <a:lnTo>
                  <a:pt x="3471" y="6010"/>
                </a:lnTo>
                <a:lnTo>
                  <a:pt x="3492" y="5978"/>
                </a:lnTo>
                <a:lnTo>
                  <a:pt x="3508" y="5942"/>
                </a:lnTo>
                <a:lnTo>
                  <a:pt x="3516" y="5903"/>
                </a:lnTo>
                <a:lnTo>
                  <a:pt x="3516" y="5882"/>
                </a:lnTo>
                <a:lnTo>
                  <a:pt x="3516" y="5428"/>
                </a:lnTo>
                <a:lnTo>
                  <a:pt x="3576" y="5415"/>
                </a:lnTo>
                <a:lnTo>
                  <a:pt x="3694" y="5386"/>
                </a:lnTo>
                <a:lnTo>
                  <a:pt x="3809" y="5351"/>
                </a:lnTo>
                <a:lnTo>
                  <a:pt x="3922" y="5311"/>
                </a:lnTo>
                <a:lnTo>
                  <a:pt x="4032" y="5265"/>
                </a:lnTo>
                <a:lnTo>
                  <a:pt x="4140" y="5213"/>
                </a:lnTo>
                <a:lnTo>
                  <a:pt x="4244" y="5157"/>
                </a:lnTo>
                <a:lnTo>
                  <a:pt x="4346" y="5097"/>
                </a:lnTo>
                <a:lnTo>
                  <a:pt x="4395" y="5064"/>
                </a:lnTo>
                <a:lnTo>
                  <a:pt x="4716" y="5385"/>
                </a:lnTo>
                <a:lnTo>
                  <a:pt x="4731" y="5399"/>
                </a:lnTo>
                <a:lnTo>
                  <a:pt x="4764" y="5421"/>
                </a:lnTo>
                <a:lnTo>
                  <a:pt x="4801" y="5435"/>
                </a:lnTo>
                <a:lnTo>
                  <a:pt x="4839" y="5443"/>
                </a:lnTo>
                <a:lnTo>
                  <a:pt x="4878" y="5443"/>
                </a:lnTo>
                <a:lnTo>
                  <a:pt x="4916" y="5435"/>
                </a:lnTo>
                <a:lnTo>
                  <a:pt x="4952" y="5421"/>
                </a:lnTo>
                <a:lnTo>
                  <a:pt x="4985" y="5399"/>
                </a:lnTo>
                <a:lnTo>
                  <a:pt x="5000" y="5385"/>
                </a:lnTo>
                <a:lnTo>
                  <a:pt x="5387" y="4998"/>
                </a:lnTo>
                <a:lnTo>
                  <a:pt x="5401" y="4983"/>
                </a:lnTo>
                <a:lnTo>
                  <a:pt x="5422" y="4950"/>
                </a:lnTo>
                <a:lnTo>
                  <a:pt x="5437" y="4914"/>
                </a:lnTo>
                <a:lnTo>
                  <a:pt x="5444" y="4876"/>
                </a:lnTo>
                <a:lnTo>
                  <a:pt x="5444" y="4838"/>
                </a:lnTo>
                <a:lnTo>
                  <a:pt x="5437" y="4800"/>
                </a:lnTo>
                <a:lnTo>
                  <a:pt x="5422" y="4763"/>
                </a:lnTo>
                <a:lnTo>
                  <a:pt x="5401" y="4730"/>
                </a:lnTo>
                <a:lnTo>
                  <a:pt x="5387" y="4715"/>
                </a:lnTo>
                <a:lnTo>
                  <a:pt x="5066" y="4394"/>
                </a:lnTo>
                <a:lnTo>
                  <a:pt x="5098" y="4345"/>
                </a:lnTo>
                <a:lnTo>
                  <a:pt x="5159" y="4243"/>
                </a:lnTo>
                <a:lnTo>
                  <a:pt x="5214" y="4139"/>
                </a:lnTo>
                <a:lnTo>
                  <a:pt x="5266" y="4031"/>
                </a:lnTo>
                <a:lnTo>
                  <a:pt x="5312" y="3921"/>
                </a:lnTo>
                <a:lnTo>
                  <a:pt x="5353" y="3808"/>
                </a:lnTo>
                <a:lnTo>
                  <a:pt x="5388" y="3693"/>
                </a:lnTo>
                <a:lnTo>
                  <a:pt x="5417" y="3574"/>
                </a:lnTo>
                <a:lnTo>
                  <a:pt x="5429" y="3515"/>
                </a:lnTo>
                <a:lnTo>
                  <a:pt x="5884" y="3515"/>
                </a:lnTo>
                <a:lnTo>
                  <a:pt x="5904" y="3514"/>
                </a:lnTo>
                <a:lnTo>
                  <a:pt x="5943" y="3506"/>
                </a:lnTo>
                <a:lnTo>
                  <a:pt x="5980" y="3491"/>
                </a:lnTo>
                <a:lnTo>
                  <a:pt x="6012" y="3469"/>
                </a:lnTo>
                <a:lnTo>
                  <a:pt x="6039" y="3442"/>
                </a:lnTo>
                <a:lnTo>
                  <a:pt x="6061" y="3410"/>
                </a:lnTo>
                <a:lnTo>
                  <a:pt x="6076" y="3373"/>
                </a:lnTo>
                <a:lnTo>
                  <a:pt x="6084" y="3334"/>
                </a:lnTo>
                <a:lnTo>
                  <a:pt x="6085" y="3314"/>
                </a:lnTo>
                <a:lnTo>
                  <a:pt x="6085" y="2768"/>
                </a:lnTo>
                <a:lnTo>
                  <a:pt x="6084" y="2747"/>
                </a:lnTo>
                <a:lnTo>
                  <a:pt x="6076" y="2708"/>
                </a:lnTo>
                <a:lnTo>
                  <a:pt x="6060" y="2672"/>
                </a:lnTo>
                <a:lnTo>
                  <a:pt x="6039" y="2640"/>
                </a:lnTo>
                <a:lnTo>
                  <a:pt x="6011" y="2612"/>
                </a:lnTo>
                <a:lnTo>
                  <a:pt x="5979" y="2591"/>
                </a:lnTo>
                <a:lnTo>
                  <a:pt x="5942" y="2576"/>
                </a:lnTo>
                <a:lnTo>
                  <a:pt x="5903" y="2568"/>
                </a:lnTo>
                <a:lnTo>
                  <a:pt x="5883" y="2567"/>
                </a:lnTo>
                <a:close/>
                <a:moveTo>
                  <a:pt x="3042" y="4753"/>
                </a:moveTo>
                <a:lnTo>
                  <a:pt x="2954" y="4752"/>
                </a:lnTo>
                <a:lnTo>
                  <a:pt x="2781" y="4734"/>
                </a:lnTo>
                <a:lnTo>
                  <a:pt x="2614" y="4700"/>
                </a:lnTo>
                <a:lnTo>
                  <a:pt x="2453" y="4650"/>
                </a:lnTo>
                <a:lnTo>
                  <a:pt x="2300" y="4586"/>
                </a:lnTo>
                <a:lnTo>
                  <a:pt x="2154" y="4506"/>
                </a:lnTo>
                <a:lnTo>
                  <a:pt x="2018" y="4414"/>
                </a:lnTo>
                <a:lnTo>
                  <a:pt x="1891" y="4308"/>
                </a:lnTo>
                <a:lnTo>
                  <a:pt x="1775" y="4193"/>
                </a:lnTo>
                <a:lnTo>
                  <a:pt x="1669" y="4065"/>
                </a:lnTo>
                <a:lnTo>
                  <a:pt x="1577" y="3929"/>
                </a:lnTo>
                <a:lnTo>
                  <a:pt x="1498" y="3783"/>
                </a:lnTo>
                <a:lnTo>
                  <a:pt x="1433" y="3630"/>
                </a:lnTo>
                <a:lnTo>
                  <a:pt x="1383" y="3469"/>
                </a:lnTo>
                <a:lnTo>
                  <a:pt x="1349" y="3302"/>
                </a:lnTo>
                <a:lnTo>
                  <a:pt x="1331" y="3129"/>
                </a:lnTo>
                <a:lnTo>
                  <a:pt x="1330" y="3041"/>
                </a:lnTo>
                <a:lnTo>
                  <a:pt x="1331" y="2954"/>
                </a:lnTo>
                <a:lnTo>
                  <a:pt x="1349" y="2781"/>
                </a:lnTo>
                <a:lnTo>
                  <a:pt x="1383" y="2614"/>
                </a:lnTo>
                <a:lnTo>
                  <a:pt x="1433" y="2453"/>
                </a:lnTo>
                <a:lnTo>
                  <a:pt x="1498" y="2300"/>
                </a:lnTo>
                <a:lnTo>
                  <a:pt x="1577" y="2154"/>
                </a:lnTo>
                <a:lnTo>
                  <a:pt x="1669" y="2018"/>
                </a:lnTo>
                <a:lnTo>
                  <a:pt x="1775" y="1890"/>
                </a:lnTo>
                <a:lnTo>
                  <a:pt x="1891" y="1774"/>
                </a:lnTo>
                <a:lnTo>
                  <a:pt x="2018" y="1669"/>
                </a:lnTo>
                <a:lnTo>
                  <a:pt x="2154" y="1577"/>
                </a:lnTo>
                <a:lnTo>
                  <a:pt x="2300" y="1497"/>
                </a:lnTo>
                <a:lnTo>
                  <a:pt x="2453" y="1432"/>
                </a:lnTo>
                <a:lnTo>
                  <a:pt x="2614" y="1382"/>
                </a:lnTo>
                <a:lnTo>
                  <a:pt x="2781" y="1348"/>
                </a:lnTo>
                <a:lnTo>
                  <a:pt x="2954" y="1331"/>
                </a:lnTo>
                <a:lnTo>
                  <a:pt x="3042" y="1329"/>
                </a:lnTo>
                <a:lnTo>
                  <a:pt x="3130" y="1331"/>
                </a:lnTo>
                <a:lnTo>
                  <a:pt x="3302" y="1348"/>
                </a:lnTo>
                <a:lnTo>
                  <a:pt x="3470" y="1382"/>
                </a:lnTo>
                <a:lnTo>
                  <a:pt x="3631" y="1432"/>
                </a:lnTo>
                <a:lnTo>
                  <a:pt x="3784" y="1497"/>
                </a:lnTo>
                <a:lnTo>
                  <a:pt x="3929" y="1577"/>
                </a:lnTo>
                <a:lnTo>
                  <a:pt x="4066" y="1669"/>
                </a:lnTo>
                <a:lnTo>
                  <a:pt x="4193" y="1774"/>
                </a:lnTo>
                <a:lnTo>
                  <a:pt x="4309" y="1890"/>
                </a:lnTo>
                <a:lnTo>
                  <a:pt x="4414" y="2018"/>
                </a:lnTo>
                <a:lnTo>
                  <a:pt x="4506" y="2154"/>
                </a:lnTo>
                <a:lnTo>
                  <a:pt x="4586" y="2300"/>
                </a:lnTo>
                <a:lnTo>
                  <a:pt x="4651" y="2453"/>
                </a:lnTo>
                <a:lnTo>
                  <a:pt x="4701" y="2614"/>
                </a:lnTo>
                <a:lnTo>
                  <a:pt x="4735" y="2781"/>
                </a:lnTo>
                <a:lnTo>
                  <a:pt x="4752" y="2954"/>
                </a:lnTo>
                <a:lnTo>
                  <a:pt x="4754" y="3041"/>
                </a:lnTo>
                <a:lnTo>
                  <a:pt x="4752" y="3129"/>
                </a:lnTo>
                <a:lnTo>
                  <a:pt x="4735" y="3302"/>
                </a:lnTo>
                <a:lnTo>
                  <a:pt x="4701" y="3469"/>
                </a:lnTo>
                <a:lnTo>
                  <a:pt x="4651" y="3630"/>
                </a:lnTo>
                <a:lnTo>
                  <a:pt x="4586" y="3783"/>
                </a:lnTo>
                <a:lnTo>
                  <a:pt x="4506" y="3929"/>
                </a:lnTo>
                <a:lnTo>
                  <a:pt x="4414" y="4065"/>
                </a:lnTo>
                <a:lnTo>
                  <a:pt x="4309" y="4193"/>
                </a:lnTo>
                <a:lnTo>
                  <a:pt x="4193" y="4308"/>
                </a:lnTo>
                <a:lnTo>
                  <a:pt x="4066" y="4414"/>
                </a:lnTo>
                <a:lnTo>
                  <a:pt x="3929" y="4506"/>
                </a:lnTo>
                <a:lnTo>
                  <a:pt x="3784" y="4586"/>
                </a:lnTo>
                <a:lnTo>
                  <a:pt x="3631" y="4650"/>
                </a:lnTo>
                <a:lnTo>
                  <a:pt x="3470" y="4700"/>
                </a:lnTo>
                <a:lnTo>
                  <a:pt x="3302" y="4734"/>
                </a:lnTo>
                <a:lnTo>
                  <a:pt x="3130" y="4752"/>
                </a:lnTo>
                <a:lnTo>
                  <a:pt x="3042" y="4753"/>
                </a:lnTo>
                <a:close/>
              </a:path>
            </a:pathLst>
          </a:custGeom>
          <a:solidFill>
            <a:srgbClr val="16A085"/>
          </a:solidFill>
          <a:ln>
            <a:noFill/>
          </a:ln>
        </p:spPr>
        <p:txBody>
          <a:bodyPr vert="horz" wrap="square" lIns="91440" tIns="45720" rIns="91440" bIns="45720" anchor="t" anchorCtr="0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Mid Project(Car Rental System)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87724" y="2600908"/>
            <a:ext cx="1848035" cy="3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Main function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79976" y="2630061"/>
            <a:ext cx="2037154" cy="3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I participated in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552" y="3212976"/>
            <a:ext cx="2664296" cy="2014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Login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/>
              <a:t> Id</a:t>
            </a:r>
            <a:r>
              <a:rPr lang="ko-KR" altLang="en-US" sz="1400"/>
              <a:t>/</a:t>
            </a:r>
            <a:r>
              <a:rPr lang="en-US" altLang="ko-KR" sz="1400"/>
              <a:t>Pw</a:t>
            </a:r>
            <a:endParaRPr lang="ko-KR" altLang="en-US" sz="1400"/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Customer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Car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Employee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Reservation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3856" y="3104964"/>
            <a:ext cx="2562580" cy="2970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en-US" sz="1400"/>
              <a:t>Management of setting, packaging, interfaces, basic frameworks as an</a:t>
            </a:r>
            <a:r>
              <a:rPr lang="en-US" altLang="ko-KR" sz="1400"/>
              <a:t> </a:t>
            </a:r>
            <a:r>
              <a:rPr lang="en-US" altLang="en-US" sz="1400"/>
              <a:t>Application Architect</a:t>
            </a:r>
            <a:r>
              <a:rPr lang="ko-KR" altLang="en-US" sz="1400"/>
              <a:t> </a:t>
            </a:r>
            <a:endParaRPr lang="en-US" altLang="ko-KR" sz="1400"/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/>
              <a:t>Configuration Management using SVN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/>
              <a:t> Designing layouts using Java Fx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/>
              <a:t> Building servers using RMI </a:t>
            </a:r>
          </a:p>
        </p:txBody>
      </p:sp>
      <p:sp>
        <p:nvSpPr>
          <p:cNvPr id="30" name="TextBox 88"/>
          <p:cNvSpPr txBox="1"/>
          <p:nvPr/>
        </p:nvSpPr>
        <p:spPr>
          <a:xfrm>
            <a:off x="3167844" y="3176972"/>
            <a:ext cx="2618609" cy="2326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Rent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Equipment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Buyer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/>
              <a:t> </a:t>
            </a:r>
            <a:r>
              <a:rPr lang="en-US" altLang="ko-KR" sz="1400"/>
              <a:t>Management of Insurance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/>
              <a:t>Management of Sales</a:t>
            </a:r>
          </a:p>
          <a:p>
            <a:pPr>
              <a:lnSpc>
                <a:spcPct val="150000"/>
              </a:lnSpc>
              <a:buFont typeface="Arial"/>
              <a:buNone/>
              <a:defRPr lang="ko-KR" altLang="en-US"/>
            </a:pPr>
            <a:r>
              <a:rPr lang="en-US" altLang="ko-KR" sz="1400"/>
              <a:t>- Input &amp; Output Data through Excel and Graph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179512" y="1376772"/>
            <a:ext cx="8748972" cy="5256584"/>
          </a:xfrm>
          <a:prstGeom prst="roundRect">
            <a:avLst>
              <a:gd name="adj" fmla="val 16667"/>
            </a:avLst>
          </a:prstGeom>
          <a:solidFill>
            <a:schemeClr val="bg1">
              <a:alpha val="47000"/>
            </a:schemeClr>
          </a:solidFill>
          <a:ln>
            <a:solidFill>
              <a:srgbClr val="4F892F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solidFill>
                <a:srgbClr val="FFFFFF"/>
              </a:solidFill>
              <a:ea typeface="굴림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4247964" cy="404664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1813712" y="1758990"/>
            <a:ext cx="720000" cy="720000"/>
            <a:chOff x="9017001" y="-1728788"/>
            <a:chExt cx="1295400" cy="1624013"/>
          </a:xfrm>
          <a:solidFill>
            <a:srgbClr val="9BBB59"/>
          </a:solidFill>
        </p:grpSpPr>
        <p:sp>
          <p:nvSpPr>
            <p:cNvPr id="40" name="Freeform 18"/>
            <p:cNvSpPr>
              <a:spLocks noEditPoints="1"/>
            </p:cNvSpPr>
            <p:nvPr/>
          </p:nvSpPr>
          <p:spPr>
            <a:xfrm>
              <a:off x="9017001" y="-1728788"/>
              <a:ext cx="1295400" cy="1323975"/>
            </a:xfrm>
            <a:custGeom>
              <a:avLst/>
              <a:gdLst>
                <a:gd name="T0" fmla="*/ 4697 w 4896"/>
                <a:gd name="T1" fmla="*/ 2510 h 5004"/>
                <a:gd name="T2" fmla="*/ 4830 w 4896"/>
                <a:gd name="T3" fmla="*/ 2189 h 5004"/>
                <a:gd name="T4" fmla="*/ 4844 w 4896"/>
                <a:gd name="T5" fmla="*/ 1833 h 5004"/>
                <a:gd name="T6" fmla="*/ 4542 w 4896"/>
                <a:gd name="T7" fmla="*/ 1610 h 5004"/>
                <a:gd name="T8" fmla="*/ 4435 w 4896"/>
                <a:gd name="T9" fmla="*/ 1337 h 5004"/>
                <a:gd name="T10" fmla="*/ 4413 w 4896"/>
                <a:gd name="T11" fmla="*/ 953 h 5004"/>
                <a:gd name="T12" fmla="*/ 4024 w 4896"/>
                <a:gd name="T13" fmla="*/ 801 h 5004"/>
                <a:gd name="T14" fmla="*/ 3785 w 4896"/>
                <a:gd name="T15" fmla="*/ 679 h 5004"/>
                <a:gd name="T16" fmla="*/ 3646 w 4896"/>
                <a:gd name="T17" fmla="*/ 347 h 5004"/>
                <a:gd name="T18" fmla="*/ 3284 w 4896"/>
                <a:gd name="T19" fmla="*/ 221 h 5004"/>
                <a:gd name="T20" fmla="*/ 2957 w 4896"/>
                <a:gd name="T21" fmla="*/ 308 h 5004"/>
                <a:gd name="T22" fmla="*/ 2674 w 4896"/>
                <a:gd name="T23" fmla="*/ 108 h 5004"/>
                <a:gd name="T24" fmla="*/ 2330 w 4896"/>
                <a:gd name="T25" fmla="*/ 15 h 5004"/>
                <a:gd name="T26" fmla="*/ 2046 w 4896"/>
                <a:gd name="T27" fmla="*/ 260 h 5004"/>
                <a:gd name="T28" fmla="*/ 1757 w 4896"/>
                <a:gd name="T29" fmla="*/ 304 h 5004"/>
                <a:gd name="T30" fmla="*/ 1377 w 4896"/>
                <a:gd name="T31" fmla="*/ 241 h 5004"/>
                <a:gd name="T32" fmla="*/ 1143 w 4896"/>
                <a:gd name="T33" fmla="*/ 585 h 5004"/>
                <a:gd name="T34" fmla="*/ 971 w 4896"/>
                <a:gd name="T35" fmla="*/ 793 h 5004"/>
                <a:gd name="T36" fmla="*/ 616 w 4896"/>
                <a:gd name="T37" fmla="*/ 855 h 5004"/>
                <a:gd name="T38" fmla="*/ 414 w 4896"/>
                <a:gd name="T39" fmla="*/ 1181 h 5004"/>
                <a:gd name="T40" fmla="*/ 426 w 4896"/>
                <a:gd name="T41" fmla="*/ 1517 h 5004"/>
                <a:gd name="T42" fmla="*/ 168 w 4896"/>
                <a:gd name="T43" fmla="*/ 1749 h 5004"/>
                <a:gd name="T44" fmla="*/ 0 w 4896"/>
                <a:gd name="T45" fmla="*/ 2065 h 5004"/>
                <a:gd name="T46" fmla="*/ 176 w 4896"/>
                <a:gd name="T47" fmla="*/ 2396 h 5004"/>
                <a:gd name="T48" fmla="*/ 155 w 4896"/>
                <a:gd name="T49" fmla="*/ 2688 h 5004"/>
                <a:gd name="T50" fmla="*/ 8 w 4896"/>
                <a:gd name="T51" fmla="*/ 3043 h 5004"/>
                <a:gd name="T52" fmla="*/ 290 w 4896"/>
                <a:gd name="T53" fmla="*/ 3350 h 5004"/>
                <a:gd name="T54" fmla="*/ 455 w 4896"/>
                <a:gd name="T55" fmla="*/ 3565 h 5004"/>
                <a:gd name="T56" fmla="*/ 435 w 4896"/>
                <a:gd name="T57" fmla="*/ 3925 h 5004"/>
                <a:gd name="T58" fmla="*/ 708 w 4896"/>
                <a:gd name="T59" fmla="*/ 4195 h 5004"/>
                <a:gd name="T60" fmla="*/ 1039 w 4896"/>
                <a:gd name="T61" fmla="*/ 4257 h 5004"/>
                <a:gd name="T62" fmla="*/ 1206 w 4896"/>
                <a:gd name="T63" fmla="*/ 4561 h 5004"/>
                <a:gd name="T64" fmla="*/ 1476 w 4896"/>
                <a:gd name="T65" fmla="*/ 4794 h 5004"/>
                <a:gd name="T66" fmla="*/ 1839 w 4896"/>
                <a:gd name="T67" fmla="*/ 4697 h 5004"/>
                <a:gd name="T68" fmla="*/ 2118 w 4896"/>
                <a:gd name="T69" fmla="*/ 4782 h 5004"/>
                <a:gd name="T70" fmla="*/ 2433 w 4896"/>
                <a:gd name="T71" fmla="*/ 5004 h 5004"/>
                <a:gd name="T72" fmla="*/ 2794 w 4896"/>
                <a:gd name="T73" fmla="*/ 4796 h 5004"/>
                <a:gd name="T74" fmla="*/ 3040 w 4896"/>
                <a:gd name="T75" fmla="*/ 4683 h 5004"/>
                <a:gd name="T76" fmla="*/ 3385 w 4896"/>
                <a:gd name="T77" fmla="*/ 4782 h 5004"/>
                <a:gd name="T78" fmla="*/ 3709 w 4896"/>
                <a:gd name="T79" fmla="*/ 4577 h 5004"/>
                <a:gd name="T80" fmla="*/ 3844 w 4896"/>
                <a:gd name="T81" fmla="*/ 4268 h 5004"/>
                <a:gd name="T82" fmla="*/ 4177 w 4896"/>
                <a:gd name="T83" fmla="*/ 4172 h 5004"/>
                <a:gd name="T84" fmla="*/ 4464 w 4896"/>
                <a:gd name="T85" fmla="*/ 3960 h 5004"/>
                <a:gd name="T86" fmla="*/ 4450 w 4896"/>
                <a:gd name="T87" fmla="*/ 3584 h 5004"/>
                <a:gd name="T88" fmla="*/ 4595 w 4896"/>
                <a:gd name="T89" fmla="*/ 3331 h 5004"/>
                <a:gd name="T90" fmla="*/ 4881 w 4896"/>
                <a:gd name="T91" fmla="*/ 3073 h 5004"/>
                <a:gd name="T92" fmla="*/ 2446 w 4896"/>
                <a:gd name="T93" fmla="*/ 4134 h 5004"/>
                <a:gd name="T94" fmla="*/ 1601 w 4896"/>
                <a:gd name="T95" fmla="*/ 3897 h 5004"/>
                <a:gd name="T96" fmla="*/ 976 w 4896"/>
                <a:gd name="T97" fmla="*/ 3209 h 5004"/>
                <a:gd name="T98" fmla="*/ 816 w 4896"/>
                <a:gd name="T99" fmla="*/ 2417 h 5004"/>
                <a:gd name="T100" fmla="*/ 1140 w 4896"/>
                <a:gd name="T101" fmla="*/ 1524 h 5004"/>
                <a:gd name="T102" fmla="*/ 1885 w 4896"/>
                <a:gd name="T103" fmla="*/ 967 h 5004"/>
                <a:gd name="T104" fmla="*/ 2694 w 4896"/>
                <a:gd name="T105" fmla="*/ 886 h 5004"/>
                <a:gd name="T106" fmla="*/ 3544 w 4896"/>
                <a:gd name="T107" fmla="*/ 1292 h 5004"/>
                <a:gd name="T108" fmla="*/ 4026 w 4896"/>
                <a:gd name="T109" fmla="*/ 2093 h 5004"/>
                <a:gd name="T110" fmla="*/ 4026 w 4896"/>
                <a:gd name="T111" fmla="*/ 2909 h 5004"/>
                <a:gd name="T112" fmla="*/ 3544 w 4896"/>
                <a:gd name="T113" fmla="*/ 3710 h 5004"/>
                <a:gd name="T114" fmla="*/ 2694 w 4896"/>
                <a:gd name="T115" fmla="*/ 4115 h 5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96" h="5004">
                  <a:moveTo>
                    <a:pt x="4834" y="2777"/>
                  </a:moveTo>
                  <a:lnTo>
                    <a:pt x="4759" y="2675"/>
                  </a:lnTo>
                  <a:lnTo>
                    <a:pt x="4744" y="2653"/>
                  </a:lnTo>
                  <a:lnTo>
                    <a:pt x="4721" y="2607"/>
                  </a:lnTo>
                  <a:lnTo>
                    <a:pt x="4705" y="2559"/>
                  </a:lnTo>
                  <a:lnTo>
                    <a:pt x="4697" y="2510"/>
                  </a:lnTo>
                  <a:lnTo>
                    <a:pt x="4697" y="2460"/>
                  </a:lnTo>
                  <a:lnTo>
                    <a:pt x="4704" y="2410"/>
                  </a:lnTo>
                  <a:lnTo>
                    <a:pt x="4719" y="2362"/>
                  </a:lnTo>
                  <a:lnTo>
                    <a:pt x="4742" y="2316"/>
                  </a:lnTo>
                  <a:lnTo>
                    <a:pt x="4756" y="2294"/>
                  </a:lnTo>
                  <a:lnTo>
                    <a:pt x="4830" y="2189"/>
                  </a:lnTo>
                  <a:lnTo>
                    <a:pt x="4851" y="2159"/>
                  </a:lnTo>
                  <a:lnTo>
                    <a:pt x="4878" y="2095"/>
                  </a:lnTo>
                  <a:lnTo>
                    <a:pt x="4890" y="2028"/>
                  </a:lnTo>
                  <a:lnTo>
                    <a:pt x="4888" y="1960"/>
                  </a:lnTo>
                  <a:lnTo>
                    <a:pt x="4873" y="1894"/>
                  </a:lnTo>
                  <a:lnTo>
                    <a:pt x="4844" y="1833"/>
                  </a:lnTo>
                  <a:lnTo>
                    <a:pt x="4803" y="1778"/>
                  </a:lnTo>
                  <a:lnTo>
                    <a:pt x="4750" y="1732"/>
                  </a:lnTo>
                  <a:lnTo>
                    <a:pt x="4719" y="1714"/>
                  </a:lnTo>
                  <a:lnTo>
                    <a:pt x="4606" y="1654"/>
                  </a:lnTo>
                  <a:lnTo>
                    <a:pt x="4584" y="1641"/>
                  </a:lnTo>
                  <a:lnTo>
                    <a:pt x="4542" y="1610"/>
                  </a:lnTo>
                  <a:lnTo>
                    <a:pt x="4507" y="1572"/>
                  </a:lnTo>
                  <a:lnTo>
                    <a:pt x="4479" y="1531"/>
                  </a:lnTo>
                  <a:lnTo>
                    <a:pt x="4457" y="1487"/>
                  </a:lnTo>
                  <a:lnTo>
                    <a:pt x="4442" y="1439"/>
                  </a:lnTo>
                  <a:lnTo>
                    <a:pt x="4435" y="1389"/>
                  </a:lnTo>
                  <a:lnTo>
                    <a:pt x="4435" y="1337"/>
                  </a:lnTo>
                  <a:lnTo>
                    <a:pt x="4439" y="1312"/>
                  </a:lnTo>
                  <a:lnTo>
                    <a:pt x="4460" y="1185"/>
                  </a:lnTo>
                  <a:lnTo>
                    <a:pt x="4465" y="1148"/>
                  </a:lnTo>
                  <a:lnTo>
                    <a:pt x="4461" y="1078"/>
                  </a:lnTo>
                  <a:lnTo>
                    <a:pt x="4443" y="1013"/>
                  </a:lnTo>
                  <a:lnTo>
                    <a:pt x="4413" y="953"/>
                  </a:lnTo>
                  <a:lnTo>
                    <a:pt x="4370" y="900"/>
                  </a:lnTo>
                  <a:lnTo>
                    <a:pt x="4318" y="857"/>
                  </a:lnTo>
                  <a:lnTo>
                    <a:pt x="4257" y="826"/>
                  </a:lnTo>
                  <a:lnTo>
                    <a:pt x="4189" y="809"/>
                  </a:lnTo>
                  <a:lnTo>
                    <a:pt x="4153" y="806"/>
                  </a:lnTo>
                  <a:lnTo>
                    <a:pt x="4024" y="801"/>
                  </a:lnTo>
                  <a:lnTo>
                    <a:pt x="3999" y="799"/>
                  </a:lnTo>
                  <a:lnTo>
                    <a:pt x="3949" y="789"/>
                  </a:lnTo>
                  <a:lnTo>
                    <a:pt x="3902" y="771"/>
                  </a:lnTo>
                  <a:lnTo>
                    <a:pt x="3858" y="747"/>
                  </a:lnTo>
                  <a:lnTo>
                    <a:pt x="3819" y="715"/>
                  </a:lnTo>
                  <a:lnTo>
                    <a:pt x="3785" y="679"/>
                  </a:lnTo>
                  <a:lnTo>
                    <a:pt x="3756" y="637"/>
                  </a:lnTo>
                  <a:lnTo>
                    <a:pt x="3734" y="591"/>
                  </a:lnTo>
                  <a:lnTo>
                    <a:pt x="3726" y="566"/>
                  </a:lnTo>
                  <a:lnTo>
                    <a:pt x="3691" y="443"/>
                  </a:lnTo>
                  <a:lnTo>
                    <a:pt x="3680" y="408"/>
                  </a:lnTo>
                  <a:lnTo>
                    <a:pt x="3646" y="347"/>
                  </a:lnTo>
                  <a:lnTo>
                    <a:pt x="3602" y="294"/>
                  </a:lnTo>
                  <a:lnTo>
                    <a:pt x="3548" y="254"/>
                  </a:lnTo>
                  <a:lnTo>
                    <a:pt x="3487" y="225"/>
                  </a:lnTo>
                  <a:lnTo>
                    <a:pt x="3421" y="210"/>
                  </a:lnTo>
                  <a:lnTo>
                    <a:pt x="3353" y="208"/>
                  </a:lnTo>
                  <a:lnTo>
                    <a:pt x="3284" y="221"/>
                  </a:lnTo>
                  <a:lnTo>
                    <a:pt x="3250" y="234"/>
                  </a:lnTo>
                  <a:lnTo>
                    <a:pt x="3131" y="284"/>
                  </a:lnTo>
                  <a:lnTo>
                    <a:pt x="3107" y="294"/>
                  </a:lnTo>
                  <a:lnTo>
                    <a:pt x="3058" y="306"/>
                  </a:lnTo>
                  <a:lnTo>
                    <a:pt x="3008" y="311"/>
                  </a:lnTo>
                  <a:lnTo>
                    <a:pt x="2957" y="308"/>
                  </a:lnTo>
                  <a:lnTo>
                    <a:pt x="2909" y="297"/>
                  </a:lnTo>
                  <a:lnTo>
                    <a:pt x="2862" y="279"/>
                  </a:lnTo>
                  <a:lnTo>
                    <a:pt x="2818" y="254"/>
                  </a:lnTo>
                  <a:lnTo>
                    <a:pt x="2778" y="222"/>
                  </a:lnTo>
                  <a:lnTo>
                    <a:pt x="2760" y="203"/>
                  </a:lnTo>
                  <a:lnTo>
                    <a:pt x="2674" y="108"/>
                  </a:lnTo>
                  <a:lnTo>
                    <a:pt x="2649" y="81"/>
                  </a:lnTo>
                  <a:lnTo>
                    <a:pt x="2593" y="40"/>
                  </a:lnTo>
                  <a:lnTo>
                    <a:pt x="2530" y="13"/>
                  </a:lnTo>
                  <a:lnTo>
                    <a:pt x="2464" y="0"/>
                  </a:lnTo>
                  <a:lnTo>
                    <a:pt x="2396" y="0"/>
                  </a:lnTo>
                  <a:lnTo>
                    <a:pt x="2330" y="15"/>
                  </a:lnTo>
                  <a:lnTo>
                    <a:pt x="2268" y="42"/>
                  </a:lnTo>
                  <a:lnTo>
                    <a:pt x="2212" y="84"/>
                  </a:lnTo>
                  <a:lnTo>
                    <a:pt x="2187" y="112"/>
                  </a:lnTo>
                  <a:lnTo>
                    <a:pt x="2102" y="208"/>
                  </a:lnTo>
                  <a:lnTo>
                    <a:pt x="2085" y="227"/>
                  </a:lnTo>
                  <a:lnTo>
                    <a:pt x="2046" y="260"/>
                  </a:lnTo>
                  <a:lnTo>
                    <a:pt x="2003" y="286"/>
                  </a:lnTo>
                  <a:lnTo>
                    <a:pt x="1956" y="304"/>
                  </a:lnTo>
                  <a:lnTo>
                    <a:pt x="1907" y="317"/>
                  </a:lnTo>
                  <a:lnTo>
                    <a:pt x="1857" y="321"/>
                  </a:lnTo>
                  <a:lnTo>
                    <a:pt x="1807" y="317"/>
                  </a:lnTo>
                  <a:lnTo>
                    <a:pt x="1757" y="304"/>
                  </a:lnTo>
                  <a:lnTo>
                    <a:pt x="1733" y="295"/>
                  </a:lnTo>
                  <a:lnTo>
                    <a:pt x="1614" y="247"/>
                  </a:lnTo>
                  <a:lnTo>
                    <a:pt x="1580" y="234"/>
                  </a:lnTo>
                  <a:lnTo>
                    <a:pt x="1511" y="222"/>
                  </a:lnTo>
                  <a:lnTo>
                    <a:pt x="1443" y="225"/>
                  </a:lnTo>
                  <a:lnTo>
                    <a:pt x="1377" y="241"/>
                  </a:lnTo>
                  <a:lnTo>
                    <a:pt x="1317" y="271"/>
                  </a:lnTo>
                  <a:lnTo>
                    <a:pt x="1264" y="312"/>
                  </a:lnTo>
                  <a:lnTo>
                    <a:pt x="1220" y="365"/>
                  </a:lnTo>
                  <a:lnTo>
                    <a:pt x="1188" y="427"/>
                  </a:lnTo>
                  <a:lnTo>
                    <a:pt x="1177" y="461"/>
                  </a:lnTo>
                  <a:lnTo>
                    <a:pt x="1143" y="585"/>
                  </a:lnTo>
                  <a:lnTo>
                    <a:pt x="1136" y="610"/>
                  </a:lnTo>
                  <a:lnTo>
                    <a:pt x="1114" y="656"/>
                  </a:lnTo>
                  <a:lnTo>
                    <a:pt x="1086" y="698"/>
                  </a:lnTo>
                  <a:lnTo>
                    <a:pt x="1053" y="735"/>
                  </a:lnTo>
                  <a:lnTo>
                    <a:pt x="1014" y="767"/>
                  </a:lnTo>
                  <a:lnTo>
                    <a:pt x="971" y="793"/>
                  </a:lnTo>
                  <a:lnTo>
                    <a:pt x="924" y="811"/>
                  </a:lnTo>
                  <a:lnTo>
                    <a:pt x="874" y="822"/>
                  </a:lnTo>
                  <a:lnTo>
                    <a:pt x="847" y="825"/>
                  </a:lnTo>
                  <a:lnTo>
                    <a:pt x="720" y="832"/>
                  </a:lnTo>
                  <a:lnTo>
                    <a:pt x="684" y="836"/>
                  </a:lnTo>
                  <a:lnTo>
                    <a:pt x="616" y="855"/>
                  </a:lnTo>
                  <a:lnTo>
                    <a:pt x="555" y="887"/>
                  </a:lnTo>
                  <a:lnTo>
                    <a:pt x="504" y="930"/>
                  </a:lnTo>
                  <a:lnTo>
                    <a:pt x="462" y="984"/>
                  </a:lnTo>
                  <a:lnTo>
                    <a:pt x="433" y="1044"/>
                  </a:lnTo>
                  <a:lnTo>
                    <a:pt x="416" y="1110"/>
                  </a:lnTo>
                  <a:lnTo>
                    <a:pt x="414" y="1181"/>
                  </a:lnTo>
                  <a:lnTo>
                    <a:pt x="419" y="1217"/>
                  </a:lnTo>
                  <a:lnTo>
                    <a:pt x="441" y="1342"/>
                  </a:lnTo>
                  <a:lnTo>
                    <a:pt x="445" y="1367"/>
                  </a:lnTo>
                  <a:lnTo>
                    <a:pt x="447" y="1420"/>
                  </a:lnTo>
                  <a:lnTo>
                    <a:pt x="440" y="1469"/>
                  </a:lnTo>
                  <a:lnTo>
                    <a:pt x="426" y="1517"/>
                  </a:lnTo>
                  <a:lnTo>
                    <a:pt x="405" y="1562"/>
                  </a:lnTo>
                  <a:lnTo>
                    <a:pt x="377" y="1605"/>
                  </a:lnTo>
                  <a:lnTo>
                    <a:pt x="343" y="1641"/>
                  </a:lnTo>
                  <a:lnTo>
                    <a:pt x="302" y="1673"/>
                  </a:lnTo>
                  <a:lnTo>
                    <a:pt x="279" y="1686"/>
                  </a:lnTo>
                  <a:lnTo>
                    <a:pt x="168" y="1749"/>
                  </a:lnTo>
                  <a:lnTo>
                    <a:pt x="137" y="1767"/>
                  </a:lnTo>
                  <a:lnTo>
                    <a:pt x="84" y="1815"/>
                  </a:lnTo>
                  <a:lnTo>
                    <a:pt x="43" y="1870"/>
                  </a:lnTo>
                  <a:lnTo>
                    <a:pt x="15" y="1931"/>
                  </a:lnTo>
                  <a:lnTo>
                    <a:pt x="1" y="1997"/>
                  </a:lnTo>
                  <a:lnTo>
                    <a:pt x="0" y="2065"/>
                  </a:lnTo>
                  <a:lnTo>
                    <a:pt x="14" y="2132"/>
                  </a:lnTo>
                  <a:lnTo>
                    <a:pt x="42" y="2196"/>
                  </a:lnTo>
                  <a:lnTo>
                    <a:pt x="63" y="2227"/>
                  </a:lnTo>
                  <a:lnTo>
                    <a:pt x="138" y="2329"/>
                  </a:lnTo>
                  <a:lnTo>
                    <a:pt x="153" y="2350"/>
                  </a:lnTo>
                  <a:lnTo>
                    <a:pt x="176" y="2396"/>
                  </a:lnTo>
                  <a:lnTo>
                    <a:pt x="192" y="2445"/>
                  </a:lnTo>
                  <a:lnTo>
                    <a:pt x="200" y="2494"/>
                  </a:lnTo>
                  <a:lnTo>
                    <a:pt x="200" y="2544"/>
                  </a:lnTo>
                  <a:lnTo>
                    <a:pt x="193" y="2593"/>
                  </a:lnTo>
                  <a:lnTo>
                    <a:pt x="178" y="2641"/>
                  </a:lnTo>
                  <a:lnTo>
                    <a:pt x="155" y="2688"/>
                  </a:lnTo>
                  <a:lnTo>
                    <a:pt x="140" y="2710"/>
                  </a:lnTo>
                  <a:lnTo>
                    <a:pt x="67" y="2814"/>
                  </a:lnTo>
                  <a:lnTo>
                    <a:pt x="46" y="2844"/>
                  </a:lnTo>
                  <a:lnTo>
                    <a:pt x="19" y="2909"/>
                  </a:lnTo>
                  <a:lnTo>
                    <a:pt x="7" y="2976"/>
                  </a:lnTo>
                  <a:lnTo>
                    <a:pt x="8" y="3043"/>
                  </a:lnTo>
                  <a:lnTo>
                    <a:pt x="24" y="3110"/>
                  </a:lnTo>
                  <a:lnTo>
                    <a:pt x="53" y="3171"/>
                  </a:lnTo>
                  <a:lnTo>
                    <a:pt x="94" y="3225"/>
                  </a:lnTo>
                  <a:lnTo>
                    <a:pt x="147" y="3271"/>
                  </a:lnTo>
                  <a:lnTo>
                    <a:pt x="178" y="3290"/>
                  </a:lnTo>
                  <a:lnTo>
                    <a:pt x="290" y="3350"/>
                  </a:lnTo>
                  <a:lnTo>
                    <a:pt x="313" y="3363"/>
                  </a:lnTo>
                  <a:lnTo>
                    <a:pt x="355" y="3394"/>
                  </a:lnTo>
                  <a:lnTo>
                    <a:pt x="389" y="3431"/>
                  </a:lnTo>
                  <a:lnTo>
                    <a:pt x="418" y="3472"/>
                  </a:lnTo>
                  <a:lnTo>
                    <a:pt x="440" y="3517"/>
                  </a:lnTo>
                  <a:lnTo>
                    <a:pt x="455" y="3565"/>
                  </a:lnTo>
                  <a:lnTo>
                    <a:pt x="462" y="3615"/>
                  </a:lnTo>
                  <a:lnTo>
                    <a:pt x="461" y="3666"/>
                  </a:lnTo>
                  <a:lnTo>
                    <a:pt x="458" y="3691"/>
                  </a:lnTo>
                  <a:lnTo>
                    <a:pt x="436" y="3819"/>
                  </a:lnTo>
                  <a:lnTo>
                    <a:pt x="432" y="3855"/>
                  </a:lnTo>
                  <a:lnTo>
                    <a:pt x="435" y="3925"/>
                  </a:lnTo>
                  <a:lnTo>
                    <a:pt x="453" y="3991"/>
                  </a:lnTo>
                  <a:lnTo>
                    <a:pt x="484" y="4051"/>
                  </a:lnTo>
                  <a:lnTo>
                    <a:pt x="526" y="4103"/>
                  </a:lnTo>
                  <a:lnTo>
                    <a:pt x="578" y="4146"/>
                  </a:lnTo>
                  <a:lnTo>
                    <a:pt x="640" y="4177"/>
                  </a:lnTo>
                  <a:lnTo>
                    <a:pt x="708" y="4195"/>
                  </a:lnTo>
                  <a:lnTo>
                    <a:pt x="744" y="4198"/>
                  </a:lnTo>
                  <a:lnTo>
                    <a:pt x="872" y="4203"/>
                  </a:lnTo>
                  <a:lnTo>
                    <a:pt x="898" y="4205"/>
                  </a:lnTo>
                  <a:lnTo>
                    <a:pt x="948" y="4215"/>
                  </a:lnTo>
                  <a:lnTo>
                    <a:pt x="995" y="4233"/>
                  </a:lnTo>
                  <a:lnTo>
                    <a:pt x="1039" y="4257"/>
                  </a:lnTo>
                  <a:lnTo>
                    <a:pt x="1078" y="4288"/>
                  </a:lnTo>
                  <a:lnTo>
                    <a:pt x="1112" y="4324"/>
                  </a:lnTo>
                  <a:lnTo>
                    <a:pt x="1141" y="4367"/>
                  </a:lnTo>
                  <a:lnTo>
                    <a:pt x="1163" y="4413"/>
                  </a:lnTo>
                  <a:lnTo>
                    <a:pt x="1171" y="4438"/>
                  </a:lnTo>
                  <a:lnTo>
                    <a:pt x="1206" y="4561"/>
                  </a:lnTo>
                  <a:lnTo>
                    <a:pt x="1217" y="4596"/>
                  </a:lnTo>
                  <a:lnTo>
                    <a:pt x="1250" y="4657"/>
                  </a:lnTo>
                  <a:lnTo>
                    <a:pt x="1295" y="4709"/>
                  </a:lnTo>
                  <a:lnTo>
                    <a:pt x="1349" y="4749"/>
                  </a:lnTo>
                  <a:lnTo>
                    <a:pt x="1410" y="4779"/>
                  </a:lnTo>
                  <a:lnTo>
                    <a:pt x="1476" y="4794"/>
                  </a:lnTo>
                  <a:lnTo>
                    <a:pt x="1544" y="4796"/>
                  </a:lnTo>
                  <a:lnTo>
                    <a:pt x="1613" y="4783"/>
                  </a:lnTo>
                  <a:lnTo>
                    <a:pt x="1647" y="4770"/>
                  </a:lnTo>
                  <a:lnTo>
                    <a:pt x="1765" y="4719"/>
                  </a:lnTo>
                  <a:lnTo>
                    <a:pt x="1789" y="4709"/>
                  </a:lnTo>
                  <a:lnTo>
                    <a:pt x="1839" y="4697"/>
                  </a:lnTo>
                  <a:lnTo>
                    <a:pt x="1889" y="4692"/>
                  </a:lnTo>
                  <a:lnTo>
                    <a:pt x="1939" y="4695"/>
                  </a:lnTo>
                  <a:lnTo>
                    <a:pt x="1988" y="4706"/>
                  </a:lnTo>
                  <a:lnTo>
                    <a:pt x="2035" y="4724"/>
                  </a:lnTo>
                  <a:lnTo>
                    <a:pt x="2078" y="4749"/>
                  </a:lnTo>
                  <a:lnTo>
                    <a:pt x="2118" y="4782"/>
                  </a:lnTo>
                  <a:lnTo>
                    <a:pt x="2136" y="4801"/>
                  </a:lnTo>
                  <a:lnTo>
                    <a:pt x="2222" y="4896"/>
                  </a:lnTo>
                  <a:lnTo>
                    <a:pt x="2247" y="4922"/>
                  </a:lnTo>
                  <a:lnTo>
                    <a:pt x="2304" y="4963"/>
                  </a:lnTo>
                  <a:lnTo>
                    <a:pt x="2367" y="4991"/>
                  </a:lnTo>
                  <a:lnTo>
                    <a:pt x="2433" y="5004"/>
                  </a:lnTo>
                  <a:lnTo>
                    <a:pt x="2501" y="5004"/>
                  </a:lnTo>
                  <a:lnTo>
                    <a:pt x="2567" y="4989"/>
                  </a:lnTo>
                  <a:lnTo>
                    <a:pt x="2629" y="4960"/>
                  </a:lnTo>
                  <a:lnTo>
                    <a:pt x="2685" y="4919"/>
                  </a:lnTo>
                  <a:lnTo>
                    <a:pt x="2709" y="4892"/>
                  </a:lnTo>
                  <a:lnTo>
                    <a:pt x="2794" y="4796"/>
                  </a:lnTo>
                  <a:lnTo>
                    <a:pt x="2812" y="4777"/>
                  </a:lnTo>
                  <a:lnTo>
                    <a:pt x="2851" y="4743"/>
                  </a:lnTo>
                  <a:lnTo>
                    <a:pt x="2894" y="4717"/>
                  </a:lnTo>
                  <a:lnTo>
                    <a:pt x="2940" y="4699"/>
                  </a:lnTo>
                  <a:lnTo>
                    <a:pt x="2990" y="4687"/>
                  </a:lnTo>
                  <a:lnTo>
                    <a:pt x="3040" y="4683"/>
                  </a:lnTo>
                  <a:lnTo>
                    <a:pt x="3090" y="4687"/>
                  </a:lnTo>
                  <a:lnTo>
                    <a:pt x="3140" y="4698"/>
                  </a:lnTo>
                  <a:lnTo>
                    <a:pt x="3164" y="4708"/>
                  </a:lnTo>
                  <a:lnTo>
                    <a:pt x="3282" y="4756"/>
                  </a:lnTo>
                  <a:lnTo>
                    <a:pt x="3316" y="4770"/>
                  </a:lnTo>
                  <a:lnTo>
                    <a:pt x="3385" y="4782"/>
                  </a:lnTo>
                  <a:lnTo>
                    <a:pt x="3453" y="4779"/>
                  </a:lnTo>
                  <a:lnTo>
                    <a:pt x="3519" y="4763"/>
                  </a:lnTo>
                  <a:lnTo>
                    <a:pt x="3579" y="4732"/>
                  </a:lnTo>
                  <a:lnTo>
                    <a:pt x="3632" y="4691"/>
                  </a:lnTo>
                  <a:lnTo>
                    <a:pt x="3676" y="4639"/>
                  </a:lnTo>
                  <a:lnTo>
                    <a:pt x="3709" y="4577"/>
                  </a:lnTo>
                  <a:lnTo>
                    <a:pt x="3720" y="4542"/>
                  </a:lnTo>
                  <a:lnTo>
                    <a:pt x="3753" y="4419"/>
                  </a:lnTo>
                  <a:lnTo>
                    <a:pt x="3761" y="4394"/>
                  </a:lnTo>
                  <a:lnTo>
                    <a:pt x="3783" y="4348"/>
                  </a:lnTo>
                  <a:lnTo>
                    <a:pt x="3810" y="4305"/>
                  </a:lnTo>
                  <a:lnTo>
                    <a:pt x="3844" y="4268"/>
                  </a:lnTo>
                  <a:lnTo>
                    <a:pt x="3883" y="4237"/>
                  </a:lnTo>
                  <a:lnTo>
                    <a:pt x="3926" y="4211"/>
                  </a:lnTo>
                  <a:lnTo>
                    <a:pt x="3973" y="4193"/>
                  </a:lnTo>
                  <a:lnTo>
                    <a:pt x="4022" y="4182"/>
                  </a:lnTo>
                  <a:lnTo>
                    <a:pt x="4049" y="4179"/>
                  </a:lnTo>
                  <a:lnTo>
                    <a:pt x="4177" y="4172"/>
                  </a:lnTo>
                  <a:lnTo>
                    <a:pt x="4213" y="4168"/>
                  </a:lnTo>
                  <a:lnTo>
                    <a:pt x="4280" y="4149"/>
                  </a:lnTo>
                  <a:lnTo>
                    <a:pt x="4341" y="4116"/>
                  </a:lnTo>
                  <a:lnTo>
                    <a:pt x="4393" y="4073"/>
                  </a:lnTo>
                  <a:lnTo>
                    <a:pt x="4434" y="4020"/>
                  </a:lnTo>
                  <a:lnTo>
                    <a:pt x="4464" y="3960"/>
                  </a:lnTo>
                  <a:lnTo>
                    <a:pt x="4481" y="3893"/>
                  </a:lnTo>
                  <a:lnTo>
                    <a:pt x="4483" y="3823"/>
                  </a:lnTo>
                  <a:lnTo>
                    <a:pt x="4478" y="3787"/>
                  </a:lnTo>
                  <a:lnTo>
                    <a:pt x="4455" y="3661"/>
                  </a:lnTo>
                  <a:lnTo>
                    <a:pt x="4451" y="3636"/>
                  </a:lnTo>
                  <a:lnTo>
                    <a:pt x="4450" y="3584"/>
                  </a:lnTo>
                  <a:lnTo>
                    <a:pt x="4457" y="3534"/>
                  </a:lnTo>
                  <a:lnTo>
                    <a:pt x="4471" y="3486"/>
                  </a:lnTo>
                  <a:lnTo>
                    <a:pt x="4492" y="3441"/>
                  </a:lnTo>
                  <a:lnTo>
                    <a:pt x="4520" y="3399"/>
                  </a:lnTo>
                  <a:lnTo>
                    <a:pt x="4554" y="3362"/>
                  </a:lnTo>
                  <a:lnTo>
                    <a:pt x="4595" y="3331"/>
                  </a:lnTo>
                  <a:lnTo>
                    <a:pt x="4617" y="3318"/>
                  </a:lnTo>
                  <a:lnTo>
                    <a:pt x="4729" y="3254"/>
                  </a:lnTo>
                  <a:lnTo>
                    <a:pt x="4760" y="3236"/>
                  </a:lnTo>
                  <a:lnTo>
                    <a:pt x="4812" y="3190"/>
                  </a:lnTo>
                  <a:lnTo>
                    <a:pt x="4854" y="3135"/>
                  </a:lnTo>
                  <a:lnTo>
                    <a:pt x="4881" y="3073"/>
                  </a:lnTo>
                  <a:lnTo>
                    <a:pt x="4896" y="3007"/>
                  </a:lnTo>
                  <a:lnTo>
                    <a:pt x="4896" y="2939"/>
                  </a:lnTo>
                  <a:lnTo>
                    <a:pt x="4883" y="2872"/>
                  </a:lnTo>
                  <a:lnTo>
                    <a:pt x="4855" y="2807"/>
                  </a:lnTo>
                  <a:lnTo>
                    <a:pt x="4834" y="2777"/>
                  </a:lnTo>
                  <a:close/>
                  <a:moveTo>
                    <a:pt x="2446" y="4134"/>
                  </a:moveTo>
                  <a:lnTo>
                    <a:pt x="2362" y="4133"/>
                  </a:lnTo>
                  <a:lnTo>
                    <a:pt x="2199" y="4115"/>
                  </a:lnTo>
                  <a:lnTo>
                    <a:pt x="2039" y="4083"/>
                  </a:lnTo>
                  <a:lnTo>
                    <a:pt x="1885" y="4035"/>
                  </a:lnTo>
                  <a:lnTo>
                    <a:pt x="1740" y="3973"/>
                  </a:lnTo>
                  <a:lnTo>
                    <a:pt x="1601" y="3897"/>
                  </a:lnTo>
                  <a:lnTo>
                    <a:pt x="1471" y="3810"/>
                  </a:lnTo>
                  <a:lnTo>
                    <a:pt x="1349" y="3710"/>
                  </a:lnTo>
                  <a:lnTo>
                    <a:pt x="1239" y="3599"/>
                  </a:lnTo>
                  <a:lnTo>
                    <a:pt x="1140" y="3477"/>
                  </a:lnTo>
                  <a:lnTo>
                    <a:pt x="1051" y="3348"/>
                  </a:lnTo>
                  <a:lnTo>
                    <a:pt x="976" y="3209"/>
                  </a:lnTo>
                  <a:lnTo>
                    <a:pt x="914" y="3062"/>
                  </a:lnTo>
                  <a:lnTo>
                    <a:pt x="867" y="2909"/>
                  </a:lnTo>
                  <a:lnTo>
                    <a:pt x="833" y="2750"/>
                  </a:lnTo>
                  <a:lnTo>
                    <a:pt x="816" y="2585"/>
                  </a:lnTo>
                  <a:lnTo>
                    <a:pt x="815" y="2501"/>
                  </a:lnTo>
                  <a:lnTo>
                    <a:pt x="816" y="2417"/>
                  </a:lnTo>
                  <a:lnTo>
                    <a:pt x="833" y="2253"/>
                  </a:lnTo>
                  <a:lnTo>
                    <a:pt x="867" y="2093"/>
                  </a:lnTo>
                  <a:lnTo>
                    <a:pt x="914" y="1940"/>
                  </a:lnTo>
                  <a:lnTo>
                    <a:pt x="976" y="1793"/>
                  </a:lnTo>
                  <a:lnTo>
                    <a:pt x="1051" y="1655"/>
                  </a:lnTo>
                  <a:lnTo>
                    <a:pt x="1140" y="1524"/>
                  </a:lnTo>
                  <a:lnTo>
                    <a:pt x="1239" y="1404"/>
                  </a:lnTo>
                  <a:lnTo>
                    <a:pt x="1349" y="1292"/>
                  </a:lnTo>
                  <a:lnTo>
                    <a:pt x="1471" y="1193"/>
                  </a:lnTo>
                  <a:lnTo>
                    <a:pt x="1601" y="1104"/>
                  </a:lnTo>
                  <a:lnTo>
                    <a:pt x="1740" y="1029"/>
                  </a:lnTo>
                  <a:lnTo>
                    <a:pt x="1885" y="967"/>
                  </a:lnTo>
                  <a:lnTo>
                    <a:pt x="2039" y="919"/>
                  </a:lnTo>
                  <a:lnTo>
                    <a:pt x="2199" y="886"/>
                  </a:lnTo>
                  <a:lnTo>
                    <a:pt x="2362" y="870"/>
                  </a:lnTo>
                  <a:lnTo>
                    <a:pt x="2446" y="868"/>
                  </a:lnTo>
                  <a:lnTo>
                    <a:pt x="2531" y="870"/>
                  </a:lnTo>
                  <a:lnTo>
                    <a:pt x="2694" y="886"/>
                  </a:lnTo>
                  <a:lnTo>
                    <a:pt x="2854" y="919"/>
                  </a:lnTo>
                  <a:lnTo>
                    <a:pt x="3008" y="967"/>
                  </a:lnTo>
                  <a:lnTo>
                    <a:pt x="3153" y="1029"/>
                  </a:lnTo>
                  <a:lnTo>
                    <a:pt x="3292" y="1104"/>
                  </a:lnTo>
                  <a:lnTo>
                    <a:pt x="3422" y="1193"/>
                  </a:lnTo>
                  <a:lnTo>
                    <a:pt x="3544" y="1292"/>
                  </a:lnTo>
                  <a:lnTo>
                    <a:pt x="3654" y="1404"/>
                  </a:lnTo>
                  <a:lnTo>
                    <a:pt x="3753" y="1524"/>
                  </a:lnTo>
                  <a:lnTo>
                    <a:pt x="3842" y="1655"/>
                  </a:lnTo>
                  <a:lnTo>
                    <a:pt x="3917" y="1793"/>
                  </a:lnTo>
                  <a:lnTo>
                    <a:pt x="3979" y="1940"/>
                  </a:lnTo>
                  <a:lnTo>
                    <a:pt x="4026" y="2093"/>
                  </a:lnTo>
                  <a:lnTo>
                    <a:pt x="4060" y="2253"/>
                  </a:lnTo>
                  <a:lnTo>
                    <a:pt x="4077" y="2417"/>
                  </a:lnTo>
                  <a:lnTo>
                    <a:pt x="4078" y="2501"/>
                  </a:lnTo>
                  <a:lnTo>
                    <a:pt x="4077" y="2585"/>
                  </a:lnTo>
                  <a:lnTo>
                    <a:pt x="4060" y="2750"/>
                  </a:lnTo>
                  <a:lnTo>
                    <a:pt x="4026" y="2909"/>
                  </a:lnTo>
                  <a:lnTo>
                    <a:pt x="3979" y="3062"/>
                  </a:lnTo>
                  <a:lnTo>
                    <a:pt x="3917" y="3209"/>
                  </a:lnTo>
                  <a:lnTo>
                    <a:pt x="3842" y="3348"/>
                  </a:lnTo>
                  <a:lnTo>
                    <a:pt x="3753" y="3477"/>
                  </a:lnTo>
                  <a:lnTo>
                    <a:pt x="3654" y="3599"/>
                  </a:lnTo>
                  <a:lnTo>
                    <a:pt x="3544" y="3710"/>
                  </a:lnTo>
                  <a:lnTo>
                    <a:pt x="3422" y="3810"/>
                  </a:lnTo>
                  <a:lnTo>
                    <a:pt x="3292" y="3897"/>
                  </a:lnTo>
                  <a:lnTo>
                    <a:pt x="3153" y="3973"/>
                  </a:lnTo>
                  <a:lnTo>
                    <a:pt x="3008" y="4035"/>
                  </a:lnTo>
                  <a:lnTo>
                    <a:pt x="2854" y="4083"/>
                  </a:lnTo>
                  <a:lnTo>
                    <a:pt x="2694" y="4115"/>
                  </a:lnTo>
                  <a:lnTo>
                    <a:pt x="2531" y="4133"/>
                  </a:lnTo>
                  <a:lnTo>
                    <a:pt x="2446" y="4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1" name="Freeform 19"/>
            <p:cNvSpPr/>
            <p:nvPr/>
          </p:nvSpPr>
          <p:spPr>
            <a:xfrm>
              <a:off x="9815513" y="-528638"/>
              <a:ext cx="420688" cy="423863"/>
            </a:xfrm>
            <a:custGeom>
              <a:avLst/>
              <a:gdLst>
                <a:gd name="T0" fmla="*/ 1131 w 1592"/>
                <a:gd name="T1" fmla="*/ 0 h 1602"/>
                <a:gd name="T2" fmla="*/ 1075 w 1592"/>
                <a:gd name="T3" fmla="*/ 4 h 1602"/>
                <a:gd name="T4" fmla="*/ 1048 w 1592"/>
                <a:gd name="T5" fmla="*/ 105 h 1602"/>
                <a:gd name="T6" fmla="*/ 1040 w 1592"/>
                <a:gd name="T7" fmla="*/ 132 h 1602"/>
                <a:gd name="T8" fmla="*/ 1019 w 1592"/>
                <a:gd name="T9" fmla="*/ 186 h 1602"/>
                <a:gd name="T10" fmla="*/ 983 w 1592"/>
                <a:gd name="T11" fmla="*/ 263 h 1602"/>
                <a:gd name="T12" fmla="*/ 920 w 1592"/>
                <a:gd name="T13" fmla="*/ 354 h 1602"/>
                <a:gd name="T14" fmla="*/ 844 w 1592"/>
                <a:gd name="T15" fmla="*/ 434 h 1602"/>
                <a:gd name="T16" fmla="*/ 756 w 1592"/>
                <a:gd name="T17" fmla="*/ 501 h 1602"/>
                <a:gd name="T18" fmla="*/ 659 w 1592"/>
                <a:gd name="T19" fmla="*/ 553 h 1602"/>
                <a:gd name="T20" fmla="*/ 555 w 1592"/>
                <a:gd name="T21" fmla="*/ 589 h 1602"/>
                <a:gd name="T22" fmla="*/ 471 w 1592"/>
                <a:gd name="T23" fmla="*/ 604 h 1602"/>
                <a:gd name="T24" fmla="*/ 415 w 1592"/>
                <a:gd name="T25" fmla="*/ 609 h 1602"/>
                <a:gd name="T26" fmla="*/ 386 w 1592"/>
                <a:gd name="T27" fmla="*/ 609 h 1602"/>
                <a:gd name="T28" fmla="*/ 352 w 1592"/>
                <a:gd name="T29" fmla="*/ 609 h 1602"/>
                <a:gd name="T30" fmla="*/ 286 w 1592"/>
                <a:gd name="T31" fmla="*/ 602 h 1602"/>
                <a:gd name="T32" fmla="*/ 220 w 1592"/>
                <a:gd name="T33" fmla="*/ 589 h 1602"/>
                <a:gd name="T34" fmla="*/ 156 w 1592"/>
                <a:gd name="T35" fmla="*/ 570 h 1602"/>
                <a:gd name="T36" fmla="*/ 125 w 1592"/>
                <a:gd name="T37" fmla="*/ 558 h 1602"/>
                <a:gd name="T38" fmla="*/ 30 w 1592"/>
                <a:gd name="T39" fmla="*/ 518 h 1602"/>
                <a:gd name="T40" fmla="*/ 0 w 1592"/>
                <a:gd name="T41" fmla="*/ 553 h 1602"/>
                <a:gd name="T42" fmla="*/ 465 w 1592"/>
                <a:gd name="T43" fmla="*/ 1401 h 1602"/>
                <a:gd name="T44" fmla="*/ 476 w 1592"/>
                <a:gd name="T45" fmla="*/ 1419 h 1602"/>
                <a:gd name="T46" fmla="*/ 504 w 1592"/>
                <a:gd name="T47" fmla="*/ 1450 h 1602"/>
                <a:gd name="T48" fmla="*/ 537 w 1592"/>
                <a:gd name="T49" fmla="*/ 1474 h 1602"/>
                <a:gd name="T50" fmla="*/ 575 w 1592"/>
                <a:gd name="T51" fmla="*/ 1490 h 1602"/>
                <a:gd name="T52" fmla="*/ 596 w 1592"/>
                <a:gd name="T53" fmla="*/ 1495 h 1602"/>
                <a:gd name="T54" fmla="*/ 1156 w 1592"/>
                <a:gd name="T55" fmla="*/ 1599 h 1602"/>
                <a:gd name="T56" fmla="*/ 1173 w 1592"/>
                <a:gd name="T57" fmla="*/ 1602 h 1602"/>
                <a:gd name="T58" fmla="*/ 1205 w 1592"/>
                <a:gd name="T59" fmla="*/ 1602 h 1602"/>
                <a:gd name="T60" fmla="*/ 1237 w 1592"/>
                <a:gd name="T61" fmla="*/ 1597 h 1602"/>
                <a:gd name="T62" fmla="*/ 1267 w 1592"/>
                <a:gd name="T63" fmla="*/ 1587 h 1602"/>
                <a:gd name="T64" fmla="*/ 1296 w 1592"/>
                <a:gd name="T65" fmla="*/ 1571 h 1602"/>
                <a:gd name="T66" fmla="*/ 1321 w 1592"/>
                <a:gd name="T67" fmla="*/ 1552 h 1602"/>
                <a:gd name="T68" fmla="*/ 1342 w 1592"/>
                <a:gd name="T69" fmla="*/ 1528 h 1602"/>
                <a:gd name="T70" fmla="*/ 1359 w 1592"/>
                <a:gd name="T71" fmla="*/ 1500 h 1602"/>
                <a:gd name="T72" fmla="*/ 1366 w 1592"/>
                <a:gd name="T73" fmla="*/ 1483 h 1602"/>
                <a:gd name="T74" fmla="*/ 1578 w 1592"/>
                <a:gd name="T75" fmla="*/ 954 h 1602"/>
                <a:gd name="T76" fmla="*/ 1586 w 1592"/>
                <a:gd name="T77" fmla="*/ 934 h 1602"/>
                <a:gd name="T78" fmla="*/ 1592 w 1592"/>
                <a:gd name="T79" fmla="*/ 893 h 1602"/>
                <a:gd name="T80" fmla="*/ 1590 w 1592"/>
                <a:gd name="T81" fmla="*/ 851 h 1602"/>
                <a:gd name="T82" fmla="*/ 1578 w 1592"/>
                <a:gd name="T83" fmla="*/ 811 h 1602"/>
                <a:gd name="T84" fmla="*/ 1568 w 1592"/>
                <a:gd name="T85" fmla="*/ 793 h 1602"/>
                <a:gd name="T86" fmla="*/ 1131 w 1592"/>
                <a:gd name="T87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92" h="1602">
                  <a:moveTo>
                    <a:pt x="1131" y="0"/>
                  </a:moveTo>
                  <a:lnTo>
                    <a:pt x="1075" y="4"/>
                  </a:lnTo>
                  <a:lnTo>
                    <a:pt x="1048" y="105"/>
                  </a:lnTo>
                  <a:lnTo>
                    <a:pt x="1040" y="132"/>
                  </a:lnTo>
                  <a:lnTo>
                    <a:pt x="1019" y="186"/>
                  </a:lnTo>
                  <a:lnTo>
                    <a:pt x="983" y="263"/>
                  </a:lnTo>
                  <a:lnTo>
                    <a:pt x="920" y="354"/>
                  </a:lnTo>
                  <a:lnTo>
                    <a:pt x="844" y="434"/>
                  </a:lnTo>
                  <a:lnTo>
                    <a:pt x="756" y="501"/>
                  </a:lnTo>
                  <a:lnTo>
                    <a:pt x="659" y="553"/>
                  </a:lnTo>
                  <a:lnTo>
                    <a:pt x="555" y="589"/>
                  </a:lnTo>
                  <a:lnTo>
                    <a:pt x="471" y="604"/>
                  </a:lnTo>
                  <a:lnTo>
                    <a:pt x="415" y="609"/>
                  </a:lnTo>
                  <a:lnTo>
                    <a:pt x="386" y="609"/>
                  </a:lnTo>
                  <a:lnTo>
                    <a:pt x="352" y="609"/>
                  </a:lnTo>
                  <a:lnTo>
                    <a:pt x="286" y="602"/>
                  </a:lnTo>
                  <a:lnTo>
                    <a:pt x="220" y="589"/>
                  </a:lnTo>
                  <a:lnTo>
                    <a:pt x="156" y="570"/>
                  </a:lnTo>
                  <a:lnTo>
                    <a:pt x="125" y="558"/>
                  </a:lnTo>
                  <a:lnTo>
                    <a:pt x="30" y="518"/>
                  </a:lnTo>
                  <a:lnTo>
                    <a:pt x="0" y="553"/>
                  </a:lnTo>
                  <a:lnTo>
                    <a:pt x="465" y="1401"/>
                  </a:lnTo>
                  <a:lnTo>
                    <a:pt x="476" y="1419"/>
                  </a:lnTo>
                  <a:lnTo>
                    <a:pt x="504" y="1450"/>
                  </a:lnTo>
                  <a:lnTo>
                    <a:pt x="537" y="1474"/>
                  </a:lnTo>
                  <a:lnTo>
                    <a:pt x="575" y="1490"/>
                  </a:lnTo>
                  <a:lnTo>
                    <a:pt x="596" y="1495"/>
                  </a:lnTo>
                  <a:lnTo>
                    <a:pt x="1156" y="1599"/>
                  </a:lnTo>
                  <a:lnTo>
                    <a:pt x="1173" y="1602"/>
                  </a:lnTo>
                  <a:lnTo>
                    <a:pt x="1205" y="1602"/>
                  </a:lnTo>
                  <a:lnTo>
                    <a:pt x="1237" y="1597"/>
                  </a:lnTo>
                  <a:lnTo>
                    <a:pt x="1267" y="1587"/>
                  </a:lnTo>
                  <a:lnTo>
                    <a:pt x="1296" y="1571"/>
                  </a:lnTo>
                  <a:lnTo>
                    <a:pt x="1321" y="1552"/>
                  </a:lnTo>
                  <a:lnTo>
                    <a:pt x="1342" y="1528"/>
                  </a:lnTo>
                  <a:lnTo>
                    <a:pt x="1359" y="1500"/>
                  </a:lnTo>
                  <a:lnTo>
                    <a:pt x="1366" y="1483"/>
                  </a:lnTo>
                  <a:lnTo>
                    <a:pt x="1578" y="954"/>
                  </a:lnTo>
                  <a:lnTo>
                    <a:pt x="1586" y="934"/>
                  </a:lnTo>
                  <a:lnTo>
                    <a:pt x="1592" y="893"/>
                  </a:lnTo>
                  <a:lnTo>
                    <a:pt x="1590" y="851"/>
                  </a:lnTo>
                  <a:lnTo>
                    <a:pt x="1578" y="811"/>
                  </a:lnTo>
                  <a:lnTo>
                    <a:pt x="1568" y="793"/>
                  </a:lnTo>
                  <a:lnTo>
                    <a:pt x="11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  <p:sp>
          <p:nvSpPr>
            <p:cNvPr id="42" name="Freeform 20"/>
            <p:cNvSpPr/>
            <p:nvPr/>
          </p:nvSpPr>
          <p:spPr>
            <a:xfrm>
              <a:off x="9091613" y="-522288"/>
              <a:ext cx="425450" cy="417513"/>
            </a:xfrm>
            <a:custGeom>
              <a:avLst/>
              <a:gdLst>
                <a:gd name="T0" fmla="*/ 1505 w 1605"/>
                <a:gd name="T1" fmla="*/ 541 h 1577"/>
                <a:gd name="T2" fmla="*/ 1472 w 1605"/>
                <a:gd name="T3" fmla="*/ 554 h 1577"/>
                <a:gd name="T4" fmla="*/ 1406 w 1605"/>
                <a:gd name="T5" fmla="*/ 575 h 1577"/>
                <a:gd name="T6" fmla="*/ 1338 w 1605"/>
                <a:gd name="T7" fmla="*/ 589 h 1577"/>
                <a:gd name="T8" fmla="*/ 1269 w 1605"/>
                <a:gd name="T9" fmla="*/ 596 h 1577"/>
                <a:gd name="T10" fmla="*/ 1234 w 1605"/>
                <a:gd name="T11" fmla="*/ 597 h 1577"/>
                <a:gd name="T12" fmla="*/ 1177 w 1605"/>
                <a:gd name="T13" fmla="*/ 595 h 1577"/>
                <a:gd name="T14" fmla="*/ 1067 w 1605"/>
                <a:gd name="T15" fmla="*/ 577 h 1577"/>
                <a:gd name="T16" fmla="*/ 963 w 1605"/>
                <a:gd name="T17" fmla="*/ 542 h 1577"/>
                <a:gd name="T18" fmla="*/ 867 w 1605"/>
                <a:gd name="T19" fmla="*/ 491 h 1577"/>
                <a:gd name="T20" fmla="*/ 779 w 1605"/>
                <a:gd name="T21" fmla="*/ 426 h 1577"/>
                <a:gd name="T22" fmla="*/ 703 w 1605"/>
                <a:gd name="T23" fmla="*/ 347 h 1577"/>
                <a:gd name="T24" fmla="*/ 641 w 1605"/>
                <a:gd name="T25" fmla="*/ 257 h 1577"/>
                <a:gd name="T26" fmla="*/ 593 w 1605"/>
                <a:gd name="T27" fmla="*/ 156 h 1577"/>
                <a:gd name="T28" fmla="*/ 575 w 1605"/>
                <a:gd name="T29" fmla="*/ 103 h 1577"/>
                <a:gd name="T30" fmla="*/ 546 w 1605"/>
                <a:gd name="T31" fmla="*/ 4 h 1577"/>
                <a:gd name="T32" fmla="*/ 446 w 1605"/>
                <a:gd name="T33" fmla="*/ 0 h 1577"/>
                <a:gd name="T34" fmla="*/ 24 w 1605"/>
                <a:gd name="T35" fmla="*/ 768 h 1577"/>
                <a:gd name="T36" fmla="*/ 14 w 1605"/>
                <a:gd name="T37" fmla="*/ 787 h 1577"/>
                <a:gd name="T38" fmla="*/ 3 w 1605"/>
                <a:gd name="T39" fmla="*/ 826 h 1577"/>
                <a:gd name="T40" fmla="*/ 0 w 1605"/>
                <a:gd name="T41" fmla="*/ 868 h 1577"/>
                <a:gd name="T42" fmla="*/ 7 w 1605"/>
                <a:gd name="T43" fmla="*/ 909 h 1577"/>
                <a:gd name="T44" fmla="*/ 14 w 1605"/>
                <a:gd name="T45" fmla="*/ 929 h 1577"/>
                <a:gd name="T46" fmla="*/ 226 w 1605"/>
                <a:gd name="T47" fmla="*/ 1459 h 1577"/>
                <a:gd name="T48" fmla="*/ 233 w 1605"/>
                <a:gd name="T49" fmla="*/ 1475 h 1577"/>
                <a:gd name="T50" fmla="*/ 250 w 1605"/>
                <a:gd name="T51" fmla="*/ 1503 h 1577"/>
                <a:gd name="T52" fmla="*/ 272 w 1605"/>
                <a:gd name="T53" fmla="*/ 1527 h 1577"/>
                <a:gd name="T54" fmla="*/ 297 w 1605"/>
                <a:gd name="T55" fmla="*/ 1547 h 1577"/>
                <a:gd name="T56" fmla="*/ 325 w 1605"/>
                <a:gd name="T57" fmla="*/ 1562 h 1577"/>
                <a:gd name="T58" fmla="*/ 355 w 1605"/>
                <a:gd name="T59" fmla="*/ 1572 h 1577"/>
                <a:gd name="T60" fmla="*/ 387 w 1605"/>
                <a:gd name="T61" fmla="*/ 1577 h 1577"/>
                <a:gd name="T62" fmla="*/ 419 w 1605"/>
                <a:gd name="T63" fmla="*/ 1577 h 1577"/>
                <a:gd name="T64" fmla="*/ 436 w 1605"/>
                <a:gd name="T65" fmla="*/ 1575 h 1577"/>
                <a:gd name="T66" fmla="*/ 996 w 1605"/>
                <a:gd name="T67" fmla="*/ 1470 h 1577"/>
                <a:gd name="T68" fmla="*/ 1017 w 1605"/>
                <a:gd name="T69" fmla="*/ 1465 h 1577"/>
                <a:gd name="T70" fmla="*/ 1055 w 1605"/>
                <a:gd name="T71" fmla="*/ 1449 h 1577"/>
                <a:gd name="T72" fmla="*/ 1088 w 1605"/>
                <a:gd name="T73" fmla="*/ 1425 h 1577"/>
                <a:gd name="T74" fmla="*/ 1117 w 1605"/>
                <a:gd name="T75" fmla="*/ 1394 h 1577"/>
                <a:gd name="T76" fmla="*/ 1127 w 1605"/>
                <a:gd name="T77" fmla="*/ 1376 h 1577"/>
                <a:gd name="T78" fmla="*/ 1605 w 1605"/>
                <a:gd name="T79" fmla="*/ 506 h 1577"/>
                <a:gd name="T80" fmla="*/ 1601 w 1605"/>
                <a:gd name="T81" fmla="*/ 502 h 1577"/>
                <a:gd name="T82" fmla="*/ 1505 w 1605"/>
                <a:gd name="T83" fmla="*/ 541 h 1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5" h="1577">
                  <a:moveTo>
                    <a:pt x="1505" y="541"/>
                  </a:moveTo>
                  <a:lnTo>
                    <a:pt x="1472" y="554"/>
                  </a:lnTo>
                  <a:lnTo>
                    <a:pt x="1406" y="575"/>
                  </a:lnTo>
                  <a:lnTo>
                    <a:pt x="1338" y="589"/>
                  </a:lnTo>
                  <a:lnTo>
                    <a:pt x="1269" y="596"/>
                  </a:lnTo>
                  <a:lnTo>
                    <a:pt x="1234" y="597"/>
                  </a:lnTo>
                  <a:lnTo>
                    <a:pt x="1177" y="595"/>
                  </a:lnTo>
                  <a:lnTo>
                    <a:pt x="1067" y="577"/>
                  </a:lnTo>
                  <a:lnTo>
                    <a:pt x="963" y="542"/>
                  </a:lnTo>
                  <a:lnTo>
                    <a:pt x="867" y="491"/>
                  </a:lnTo>
                  <a:lnTo>
                    <a:pt x="779" y="426"/>
                  </a:lnTo>
                  <a:lnTo>
                    <a:pt x="703" y="347"/>
                  </a:lnTo>
                  <a:lnTo>
                    <a:pt x="641" y="257"/>
                  </a:lnTo>
                  <a:lnTo>
                    <a:pt x="593" y="156"/>
                  </a:lnTo>
                  <a:lnTo>
                    <a:pt x="575" y="103"/>
                  </a:lnTo>
                  <a:lnTo>
                    <a:pt x="546" y="4"/>
                  </a:lnTo>
                  <a:lnTo>
                    <a:pt x="446" y="0"/>
                  </a:lnTo>
                  <a:lnTo>
                    <a:pt x="24" y="768"/>
                  </a:lnTo>
                  <a:lnTo>
                    <a:pt x="14" y="787"/>
                  </a:lnTo>
                  <a:lnTo>
                    <a:pt x="3" y="826"/>
                  </a:lnTo>
                  <a:lnTo>
                    <a:pt x="0" y="868"/>
                  </a:lnTo>
                  <a:lnTo>
                    <a:pt x="7" y="909"/>
                  </a:lnTo>
                  <a:lnTo>
                    <a:pt x="14" y="929"/>
                  </a:lnTo>
                  <a:lnTo>
                    <a:pt x="226" y="1459"/>
                  </a:lnTo>
                  <a:lnTo>
                    <a:pt x="233" y="1475"/>
                  </a:lnTo>
                  <a:lnTo>
                    <a:pt x="250" y="1503"/>
                  </a:lnTo>
                  <a:lnTo>
                    <a:pt x="272" y="1527"/>
                  </a:lnTo>
                  <a:lnTo>
                    <a:pt x="297" y="1547"/>
                  </a:lnTo>
                  <a:lnTo>
                    <a:pt x="325" y="1562"/>
                  </a:lnTo>
                  <a:lnTo>
                    <a:pt x="355" y="1572"/>
                  </a:lnTo>
                  <a:lnTo>
                    <a:pt x="387" y="1577"/>
                  </a:lnTo>
                  <a:lnTo>
                    <a:pt x="419" y="1577"/>
                  </a:lnTo>
                  <a:lnTo>
                    <a:pt x="436" y="1575"/>
                  </a:lnTo>
                  <a:lnTo>
                    <a:pt x="996" y="1470"/>
                  </a:lnTo>
                  <a:lnTo>
                    <a:pt x="1017" y="1465"/>
                  </a:lnTo>
                  <a:lnTo>
                    <a:pt x="1055" y="1449"/>
                  </a:lnTo>
                  <a:lnTo>
                    <a:pt x="1088" y="1425"/>
                  </a:lnTo>
                  <a:lnTo>
                    <a:pt x="1117" y="1394"/>
                  </a:lnTo>
                  <a:lnTo>
                    <a:pt x="1127" y="1376"/>
                  </a:lnTo>
                  <a:lnTo>
                    <a:pt x="1605" y="506"/>
                  </a:lnTo>
                  <a:lnTo>
                    <a:pt x="1601" y="502"/>
                  </a:lnTo>
                  <a:lnTo>
                    <a:pt x="1505" y="5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/>
            <a:lstStyle/>
            <a:p>
              <a:pPr lvl="0">
                <a:defRPr lang="ko-KR" altLang="en-US"/>
              </a:pPr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1583668" y="2587082"/>
            <a:ext cx="1281274" cy="33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600" b="1" u="sng"/>
              <a:t>TOOLS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1151" y="3788536"/>
            <a:ext cx="1704625" cy="1686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ko-KR" altLang="en-US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</a:t>
            </a: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Eclipse, SVN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JAVA, JAVA FX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iBatis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JDBC</a:t>
            </a:r>
          </a:p>
          <a:p>
            <a:pPr>
              <a:lnSpc>
                <a:spcPct val="150000"/>
              </a:lnSpc>
              <a:buFont typeface="Arial"/>
              <a:buChar char="•"/>
              <a:defRPr lang="ko-KR" altLang="en-US"/>
            </a:pPr>
            <a:r>
              <a:rPr lang="en-US" altLang="ko-KR" sz="14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 Oracle 11g</a:t>
            </a:r>
            <a:endParaRPr lang="ko-KR" altLang="en-US" sz="1400" b="1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pic>
        <p:nvPicPr>
          <p:cNvPr id="47" name="Picture 2" descr="C:\Users\재경\Downloads\images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88024" y="3284984"/>
            <a:ext cx="1514475" cy="1047750"/>
          </a:xfrm>
          <a:prstGeom prst="rect">
            <a:avLst/>
          </a:prstGeom>
          <a:noFill/>
        </p:spPr>
      </p:pic>
      <p:pic>
        <p:nvPicPr>
          <p:cNvPr id="48" name="Picture 3" descr="C:\Users\재경\Downloads\JavaFX_Logo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843808" y="4617132"/>
            <a:ext cx="2849132" cy="1188742"/>
          </a:xfrm>
          <a:prstGeom prst="rect">
            <a:avLst/>
          </a:prstGeom>
          <a:noFill/>
        </p:spPr>
      </p:pic>
      <p:pic>
        <p:nvPicPr>
          <p:cNvPr id="49" name="Picture 4" descr="C:\Users\재경\Downloads\Sun_Oracle_logo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90531" y="3140968"/>
            <a:ext cx="1951429" cy="1214952"/>
          </a:xfrm>
          <a:prstGeom prst="rect">
            <a:avLst/>
          </a:prstGeom>
          <a:noFill/>
        </p:spPr>
      </p:pic>
      <p:pic>
        <p:nvPicPr>
          <p:cNvPr id="55" name="내용 개체 틀 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43282" y="4725144"/>
            <a:ext cx="2073134" cy="1166662"/>
          </a:xfrm>
          <a:prstGeom prst="rect">
            <a:avLst/>
          </a:prstGeom>
        </p:spPr>
      </p:pic>
      <p:pic>
        <p:nvPicPr>
          <p:cNvPr id="56" name="내용 개체 틀 4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004048" y="2240868"/>
            <a:ext cx="3338576" cy="693836"/>
          </a:xfrm>
          <a:prstGeom prst="rect">
            <a:avLst/>
          </a:prstGeom>
        </p:spPr>
      </p:pic>
      <p:pic>
        <p:nvPicPr>
          <p:cNvPr id="57" name="그림 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43808" y="3429000"/>
            <a:ext cx="1762371" cy="847843"/>
          </a:xfrm>
          <a:prstGeom prst="rect">
            <a:avLst/>
          </a:prstGeom>
        </p:spPr>
      </p:pic>
      <p:sp>
        <p:nvSpPr>
          <p:cNvPr id="58" name="TextBox 23"/>
          <p:cNvSpPr txBox="1"/>
          <p:nvPr/>
        </p:nvSpPr>
        <p:spPr>
          <a:xfrm>
            <a:off x="-3385329" y="44624"/>
            <a:ext cx="1087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/>
              <a:t>Mid Project(Car Rental System)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4" name="직사각형 1"/>
          <p:cNvSpPr/>
          <p:nvPr/>
        </p:nvSpPr>
        <p:spPr>
          <a:xfrm>
            <a:off x="180020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-9970" y="1257290"/>
            <a:ext cx="9153970" cy="28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300">
                <a:solidFill>
                  <a:schemeClr val="bg1"/>
                </a:solidFill>
              </a:rPr>
              <a:t>Requirements analysis</a:t>
            </a:r>
            <a:r>
              <a:rPr lang="en-US" altLang="ko-KR" sz="1300">
                <a:solidFill>
                  <a:schemeClr val="bg1"/>
                </a:solidFill>
              </a:rPr>
              <a:t> &amp;</a:t>
            </a:r>
            <a:r>
              <a:rPr lang="ko-KR" altLang="en-US" sz="1300">
                <a:solidFill>
                  <a:schemeClr val="bg1"/>
                </a:solidFill>
              </a:rPr>
              <a:t>  </a:t>
            </a:r>
            <a:r>
              <a:rPr lang="en-US" altLang="ko-KR" sz="1300">
                <a:solidFill>
                  <a:schemeClr val="bg1"/>
                </a:solidFill>
              </a:rPr>
              <a:t>ER diagram </a:t>
            </a:r>
            <a:endParaRPr lang="ko-KR" altLang="en-US" sz="130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pic>
        <p:nvPicPr>
          <p:cNvPr id="71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29200" y="2240875"/>
            <a:ext cx="3089610" cy="285252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pic>
        <p:nvPicPr>
          <p:cNvPr id="72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95172" y="1876450"/>
            <a:ext cx="2644532" cy="356232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</p:pic>
      <p:grpSp>
        <p:nvGrpSpPr>
          <p:cNvPr id="2" name="그룹 13"/>
          <p:cNvGrpSpPr/>
          <p:nvPr/>
        </p:nvGrpSpPr>
        <p:grpSpPr>
          <a:xfrm>
            <a:off x="844394" y="5096255"/>
            <a:ext cx="2352195" cy="938205"/>
            <a:chOff x="4773869" y="2503987"/>
            <a:chExt cx="3134422" cy="938496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69" y="2503987"/>
              <a:ext cx="575925" cy="575502"/>
              <a:chOff x="4860032" y="2997514"/>
              <a:chExt cx="575925" cy="575502"/>
            </a:xfrm>
          </p:grpSpPr>
          <p:sp>
            <p:nvSpPr>
              <p:cNvPr id="83" name="타원 82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1</a:t>
                </a:r>
                <a:endParaRPr lang="ko-KR" altLang="en-US" sz="2800" b="1"/>
              </a:p>
            </p:txBody>
          </p:sp>
          <p:sp>
            <p:nvSpPr>
              <p:cNvPr id="84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5032464" y="3072488"/>
              <a:ext cx="2875827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>
                  <a:solidFill>
                    <a:schemeClr val="bg1"/>
                  </a:solidFill>
                </a:rPr>
                <a:t>Requirements Analysis</a:t>
              </a:r>
            </a:p>
          </p:txBody>
        </p:sp>
        <p:cxnSp>
          <p:nvCxnSpPr>
            <p:cNvPr id="81" name="직선 연결선 80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/>
          <p:cNvSpPr txBox="1"/>
          <p:nvPr/>
        </p:nvSpPr>
        <p:spPr>
          <a:xfrm>
            <a:off x="1055440" y="6040220"/>
            <a:ext cx="4570025" cy="634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Requirements from Clients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Project plan within limited time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Shortening project period by detailed requirements analysis</a:t>
            </a:r>
          </a:p>
        </p:txBody>
      </p:sp>
      <p:grpSp>
        <p:nvGrpSpPr>
          <p:cNvPr id="4" name="그룹 13"/>
          <p:cNvGrpSpPr/>
          <p:nvPr/>
        </p:nvGrpSpPr>
        <p:grpSpPr>
          <a:xfrm>
            <a:off x="4956218" y="5095697"/>
            <a:ext cx="1412353" cy="938212"/>
            <a:chOff x="4773870" y="2503981"/>
            <a:chExt cx="1882033" cy="938503"/>
          </a:xfrm>
        </p:grpSpPr>
        <p:grpSp>
          <p:nvGrpSpPr>
            <p:cNvPr id="5" name="그룹 3"/>
            <p:cNvGrpSpPr/>
            <p:nvPr/>
          </p:nvGrpSpPr>
          <p:grpSpPr>
            <a:xfrm>
              <a:off x="4773870" y="2503981"/>
              <a:ext cx="575925" cy="575502"/>
              <a:chOff x="4860032" y="2997514"/>
              <a:chExt cx="575925" cy="575502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r>
                  <a:rPr lang="en-US" altLang="ko-KR" sz="2800" b="1"/>
                  <a:t>2</a:t>
                </a:r>
                <a:endParaRPr lang="ko-KR" altLang="en-US" sz="2800" b="1"/>
              </a:p>
            </p:txBody>
          </p:sp>
          <p:sp>
            <p:nvSpPr>
              <p:cNvPr id="92" name="TextBox 17"/>
              <p:cNvSpPr txBox="1">
                <a:spLocks noChangeArrowheads="1"/>
              </p:cNvSpPr>
              <p:nvPr/>
            </p:nvSpPr>
            <p:spPr>
              <a:xfrm>
                <a:off x="4945992" y="3049796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5032479" y="3072482"/>
              <a:ext cx="1610523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>
                  <a:solidFill>
                    <a:schemeClr val="bg1"/>
                  </a:solidFill>
                </a:rPr>
                <a:t>ER diagram</a:t>
              </a:r>
              <a:endParaRPr lang="ko-KR" altLang="en-US" b="1" spc="-149">
                <a:solidFill>
                  <a:schemeClr val="bg1"/>
                </a:solidFill>
              </a:endParaRPr>
            </a:p>
          </p:txBody>
        </p:sp>
        <p:cxnSp>
          <p:nvCxnSpPr>
            <p:cNvPr id="89" name="직선 연결선 88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TextBox 92"/>
          <p:cNvSpPr txBox="1"/>
          <p:nvPr/>
        </p:nvSpPr>
        <p:spPr>
          <a:xfrm>
            <a:off x="5675188" y="6039664"/>
            <a:ext cx="2169602" cy="6354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Visualizing data model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Definition of data type</a:t>
            </a:r>
          </a:p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Analysis of Essential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1" name="직사각형 1"/>
          <p:cNvSpPr/>
          <p:nvPr/>
        </p:nvSpPr>
        <p:spPr>
          <a:xfrm>
            <a:off x="11324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-9970" y="1324588"/>
            <a:ext cx="9153970" cy="268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 b="1">
                <a:solidFill>
                  <a:schemeClr val="bg1"/>
                </a:solidFill>
              </a:rPr>
              <a:t>Code using mvc and Singleton Pattern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pic>
        <p:nvPicPr>
          <p:cNvPr id="23" name="Picture 2" descr="https://camo.githubusercontent.com/fe96bc186fc00c31f975b687697565fc71343635/687474703a2f2f6c79636f672e636f6d2f77702d636f6e74656e742f75706c6f6164732f323031312f30332f6a6176612d726d692d6f766572766965772e706e6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88200" y="2208787"/>
            <a:ext cx="3538332" cy="25751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4" name="Picture 4" descr="UDP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30100" y="2318504"/>
            <a:ext cx="3038334" cy="2354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2" name="그룹 13"/>
          <p:cNvGrpSpPr/>
          <p:nvPr/>
        </p:nvGrpSpPr>
        <p:grpSpPr>
          <a:xfrm>
            <a:off x="844396" y="4789889"/>
            <a:ext cx="1513994" cy="938211"/>
            <a:chOff x="4773870" y="2503981"/>
            <a:chExt cx="2017475" cy="938502"/>
          </a:xfrm>
        </p:grpSpPr>
        <p:grpSp>
          <p:nvGrpSpPr>
            <p:cNvPr id="3" name="그룹 3"/>
            <p:cNvGrpSpPr/>
            <p:nvPr/>
          </p:nvGrpSpPr>
          <p:grpSpPr>
            <a:xfrm>
              <a:off x="4773870" y="2503981"/>
              <a:ext cx="575925" cy="575501"/>
              <a:chOff x="4860032" y="2997514"/>
              <a:chExt cx="575925" cy="575501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1" name="TextBox 17"/>
              <p:cNvSpPr txBox="1">
                <a:spLocks noChangeArrowheads="1"/>
              </p:cNvSpPr>
              <p:nvPr/>
            </p:nvSpPr>
            <p:spPr>
              <a:xfrm>
                <a:off x="4945989" y="3049795"/>
                <a:ext cx="349084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3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5032474" y="3072483"/>
              <a:ext cx="1758870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>
                  <a:solidFill>
                    <a:schemeClr val="bg1"/>
                  </a:solidFill>
                </a:rPr>
                <a:t>RMI SERVER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319651" y="5731306"/>
            <a:ext cx="3534288" cy="2675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Creating stub to implement Server and Client</a:t>
            </a:r>
          </a:p>
        </p:txBody>
      </p:sp>
      <p:grpSp>
        <p:nvGrpSpPr>
          <p:cNvPr id="4" name="그룹 13"/>
          <p:cNvGrpSpPr/>
          <p:nvPr/>
        </p:nvGrpSpPr>
        <p:grpSpPr>
          <a:xfrm>
            <a:off x="4941928" y="4789538"/>
            <a:ext cx="1195391" cy="938212"/>
            <a:chOff x="4773866" y="2503981"/>
            <a:chExt cx="1592920" cy="938503"/>
          </a:xfrm>
        </p:grpSpPr>
        <p:grpSp>
          <p:nvGrpSpPr>
            <p:cNvPr id="5" name="그룹 3"/>
            <p:cNvGrpSpPr/>
            <p:nvPr/>
          </p:nvGrpSpPr>
          <p:grpSpPr>
            <a:xfrm>
              <a:off x="4773866" y="2503981"/>
              <a:ext cx="575925" cy="575503"/>
              <a:chOff x="4860032" y="2997514"/>
              <a:chExt cx="575925" cy="575503"/>
            </a:xfrm>
          </p:grpSpPr>
          <p:sp>
            <p:nvSpPr>
              <p:cNvPr id="38" name="타원 37"/>
              <p:cNvSpPr/>
              <p:nvPr/>
            </p:nvSpPr>
            <p:spPr>
              <a:xfrm>
                <a:off x="4860032" y="2997514"/>
                <a:ext cx="575925" cy="574853"/>
              </a:xfrm>
              <a:prstGeom prst="ellipse">
                <a:avLst/>
              </a:prstGeom>
              <a:solidFill>
                <a:srgbClr val="5353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 sz="1400"/>
              </a:p>
            </p:txBody>
          </p:sp>
          <p:sp>
            <p:nvSpPr>
              <p:cNvPr id="39" name="TextBox 17"/>
              <p:cNvSpPr txBox="1">
                <a:spLocks noChangeArrowheads="1"/>
              </p:cNvSpPr>
              <p:nvPr/>
            </p:nvSpPr>
            <p:spPr>
              <a:xfrm>
                <a:off x="4945986" y="3049797"/>
                <a:ext cx="34908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5pPr>
                <a:lvl6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6pPr>
                <a:lvl7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7pPr>
                <a:lvl8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8pPr>
                <a:lvl9pPr eaLnBrk="0" fontAlgn="base" hangingPunct="0"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맑은 고딕"/>
                    <a:ea typeface="맑은 고딕"/>
                  </a:defRPr>
                </a:lvl9pPr>
              </a:lstStyle>
              <a:p>
                <a:pPr lvl="0">
                  <a:defRPr lang="ko-KR" altLang="en-US"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4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5032467" y="3072482"/>
              <a:ext cx="753787" cy="36944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spc="-149">
                  <a:solidFill>
                    <a:schemeClr val="bg1"/>
                  </a:solidFill>
                </a:rPr>
                <a:t>SVN</a:t>
              </a: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5062626" y="3078834"/>
              <a:ext cx="0" cy="36365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5062626" y="3442484"/>
              <a:ext cx="1304160" cy="0"/>
            </a:xfrm>
            <a:prstGeom prst="line">
              <a:avLst/>
            </a:prstGeom>
            <a:ln>
              <a:solidFill>
                <a:srgbClr val="7A84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5455867" y="5731745"/>
            <a:ext cx="2827073" cy="2671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Configuration Management by SVN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1"/>
          <p:cNvSpPr/>
          <p:nvPr/>
        </p:nvSpPr>
        <p:spPr>
          <a:xfrm>
            <a:off x="0" y="541784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1" name="직사각형 1"/>
          <p:cNvSpPr/>
          <p:nvPr/>
        </p:nvSpPr>
        <p:spPr>
          <a:xfrm>
            <a:off x="11324" y="368660"/>
            <a:ext cx="9156340" cy="1440160"/>
          </a:xfrm>
          <a:prstGeom prst="rect">
            <a:avLst/>
          </a:prstGeom>
          <a:solidFill>
            <a:srgbClr val="051F3E">
              <a:alpha val="94900"/>
            </a:srgbClr>
          </a:solidFill>
          <a:ln w="22225" cap="sq">
            <a:noFill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197364" y="53721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9264" y="5452696"/>
            <a:ext cx="7008350" cy="1279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>
                <a:solidFill>
                  <a:schemeClr val="bg1"/>
                </a:solidFill>
              </a:rPr>
              <a:t> Main and login pages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Personal ID or PW is sent directly to user's e-mail 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if '</a:t>
            </a:r>
            <a:r>
              <a:rPr lang="ko-KR" altLang="en-US" sz="1200">
                <a:solidFill>
                  <a:schemeClr val="bg1"/>
                </a:solidFill>
              </a:rPr>
              <a:t>아이디찾기</a:t>
            </a:r>
            <a:r>
              <a:rPr lang="en-US" altLang="ko-KR" sz="1200">
                <a:solidFill>
                  <a:schemeClr val="bg1"/>
                </a:solidFill>
              </a:rPr>
              <a:t>'(Find my id)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or '</a:t>
            </a:r>
            <a:r>
              <a:rPr lang="ko-KR" altLang="en-US" sz="1200">
                <a:solidFill>
                  <a:schemeClr val="bg1"/>
                </a:solidFill>
              </a:rPr>
              <a:t>비밀번호찾기</a:t>
            </a:r>
            <a:r>
              <a:rPr lang="en-US" altLang="ko-KR" sz="1200">
                <a:solidFill>
                  <a:schemeClr val="bg1"/>
                </a:solidFill>
              </a:rPr>
              <a:t>(Find my pw)'</a:t>
            </a:r>
            <a:r>
              <a:rPr lang="ko-KR" altLang="en-US" sz="1200">
                <a:solidFill>
                  <a:schemeClr val="bg1"/>
                </a:solidFill>
              </a:rPr>
              <a:t> </a:t>
            </a:r>
            <a:r>
              <a:rPr lang="en-US" altLang="ko-KR" sz="1200">
                <a:solidFill>
                  <a:schemeClr val="bg1"/>
                </a:solidFill>
              </a:rPr>
              <a:t>is clicked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- Directly connected to the main page if inserted user data is correspond to existing user id,pw</a:t>
            </a:r>
          </a:p>
        </p:txBody>
      </p:sp>
      <p:sp>
        <p:nvSpPr>
          <p:cNvPr id="28" name="자유형 27"/>
          <p:cNvSpPr/>
          <p:nvPr/>
        </p:nvSpPr>
        <p:spPr>
          <a:xfrm>
            <a:off x="504332" y="0"/>
            <a:ext cx="1134615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-9970" y="1249072"/>
            <a:ext cx="9166310" cy="444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1200">
                <a:solidFill>
                  <a:schemeClr val="bg1"/>
                </a:solidFill>
              </a:rPr>
              <a:t>Implementation (main and login, id, pw information)</a:t>
            </a:r>
          </a:p>
          <a:p>
            <a:pPr algn="ctr">
              <a:defRPr lang="ko-KR" altLang="en-US"/>
            </a:pP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7015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3200" b="1" spc="-132">
                <a:solidFill>
                  <a:schemeClr val="bg1"/>
                </a:solidFill>
              </a:rPr>
              <a:t>Car Rental System</a:t>
            </a:r>
          </a:p>
        </p:txBody>
      </p:sp>
      <p:pic>
        <p:nvPicPr>
          <p:cNvPr id="36" name="Picture 2" descr="C:\Users\Administrator\Desktop\이력서양식\알톡달톡캡쳐\2016-10-05 09;52;11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54618" y="2150652"/>
            <a:ext cx="2898922" cy="2411166"/>
          </a:xfrm>
          <a:prstGeom prst="rect">
            <a:avLst/>
          </a:prstGeom>
          <a:noFill/>
        </p:spPr>
      </p:pic>
      <p:pic>
        <p:nvPicPr>
          <p:cNvPr id="37" name="Picture 2" descr="C:\Users\Administrator\Desktop\이력서양식\알톡달톡캡쳐\2016-10-05 09;56;00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638856" y="1730897"/>
            <a:ext cx="2151137" cy="3273267"/>
          </a:xfrm>
          <a:prstGeom prst="rect">
            <a:avLst/>
          </a:prstGeom>
          <a:noFill/>
          <a:ln>
            <a:solidFill>
              <a:srgbClr val="BFC7C7"/>
            </a:solidFill>
          </a:ln>
        </p:spPr>
      </p:pic>
      <p:cxnSp>
        <p:nvCxnSpPr>
          <p:cNvPr id="39" name="직선 연결선 38"/>
          <p:cNvCxnSpPr/>
          <p:nvPr/>
        </p:nvCxnSpPr>
        <p:spPr>
          <a:xfrm>
            <a:off x="1197364" y="6705600"/>
            <a:ext cx="6970250" cy="0"/>
          </a:xfrm>
          <a:prstGeom prst="line">
            <a:avLst/>
          </a:prstGeom>
          <a:ln w="1905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1F497D"/>
      </a:dk2>
      <a:lt2>
        <a:srgbClr val="808080"/>
      </a:lt2>
      <a:accent1>
        <a:srgbClr val="0A3466"/>
      </a:accent1>
      <a:accent2>
        <a:srgbClr val="71B04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2225" cap="sq">
          <a:noFill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사용자 지정 6">
    <a:dk1>
      <a:sysClr val="windowText" lastClr="000000"/>
    </a:dk1>
    <a:lt1>
      <a:sysClr val="window" lastClr="FFFFFF"/>
    </a:lt1>
    <a:dk2>
      <a:srgbClr val="1F497D"/>
    </a:dk2>
    <a:lt2>
      <a:srgbClr val="808080"/>
    </a:lt2>
    <a:accent1>
      <a:srgbClr val="0A3466"/>
    </a:accent1>
    <a:accent2>
      <a:srgbClr val="71B04B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954</TotalTime>
  <Words>1340</Words>
  <Application>Microsoft Office PowerPoint</Application>
  <PresentationFormat>화면 슬라이드 쇼(4:3)</PresentationFormat>
  <Paragraphs>300</Paragraphs>
  <Slides>33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파워포인트배경(초록 숲 배경)</dc:title>
  <dc:creator>㈜비즈폼</dc:creator>
  <dc:description>무단 복제 배포시 법적 불이익을 받을 수 있습니다.</dc:description>
  <cp:lastModifiedBy>Bora</cp:lastModifiedBy>
  <cp:revision>504</cp:revision>
  <dcterms:created xsi:type="dcterms:W3CDTF">2013-12-05T04:50:26Z</dcterms:created>
  <dcterms:modified xsi:type="dcterms:W3CDTF">2018-11-09T03:52:07Z</dcterms:modified>
  <cp:category>본 문서의 저작권은 비즈폼에 있습니다.</cp:category>
  <cp:version>0906.0100.01</cp:version>
</cp:coreProperties>
</file>